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8" r:id="rId2"/>
  </p:sldMasterIdLst>
  <p:notesMasterIdLst>
    <p:notesMasterId r:id="rId22"/>
  </p:notesMasterIdLst>
  <p:sldIdLst>
    <p:sldId id="256" r:id="rId3"/>
    <p:sldId id="269" r:id="rId4"/>
    <p:sldId id="274" r:id="rId5"/>
    <p:sldId id="271" r:id="rId6"/>
    <p:sldId id="273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8" r:id="rId18"/>
    <p:sldId id="272" r:id="rId19"/>
    <p:sldId id="275" r:id="rId20"/>
    <p:sldId id="278" r:id="rId2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3667348-7B87-4A38-A327-CA493F6D7539}" type="datetimeFigureOut">
              <a:rPr lang="en-US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8DF197A-3FF9-4556-A780-6C66F64C8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974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DF197A-3FF9-4556-A780-6C66F64C80B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5747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3D67107-6BC1-4118-A19A-4BC8293541F9}" type="slidenum">
              <a:rPr lang="en-US" smtClean="0">
                <a:latin typeface="Calibri" panose="020F0502020204030204" pitchFamily="34" charset="0"/>
              </a:rPr>
              <a:pPr/>
              <a:t>8</a:t>
            </a:fld>
            <a:endParaRPr 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28723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DF197A-3FF9-4556-A780-6C66F64C80B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6378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DF197A-3FF9-4556-A780-6C66F64C80B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9634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DF197A-3FF9-4556-A780-6C66F64C80B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2117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D2C22-9E14-40E3-ABAB-9845FAAE5743}" type="datetimeFigureOut">
              <a:rPr lang="en-US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62CC3-63AE-4198-AB5E-3C6994884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2018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5162D-00B7-46AC-8E5D-09F19639997A}" type="datetimeFigureOut">
              <a:rPr lang="en-US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52A13-AF4A-46C5-8DD3-30D4EFB78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6739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57820-C535-4EC7-81F2-F14F4C3DF1C9}" type="datetimeFigureOut">
              <a:rPr lang="en-US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41EE4-CA51-42A8-8B9B-30D603C016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18584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75C91-0AD5-4C8F-A5B6-D2BEB05522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A42-FA68-480D-8A55-E77B169EAA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9003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75C91-0AD5-4C8F-A5B6-D2BEB05522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A42-FA68-480D-8A55-E77B169EAA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3172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75C91-0AD5-4C8F-A5B6-D2BEB05522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A42-FA68-480D-8A55-E77B169EAA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1217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75C91-0AD5-4C8F-A5B6-D2BEB05522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A42-FA68-480D-8A55-E77B169EAA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8636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75C91-0AD5-4C8F-A5B6-D2BEB05522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A42-FA68-480D-8A55-E77B169EAA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8631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75C91-0AD5-4C8F-A5B6-D2BEB05522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A42-FA68-480D-8A55-E77B169EAA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76147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75C91-0AD5-4C8F-A5B6-D2BEB05522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A42-FA68-480D-8A55-E77B169EAA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4827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75C91-0AD5-4C8F-A5B6-D2BEB05522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A42-FA68-480D-8A55-E77B169EAA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5594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EA017-F665-4C89-B861-1FFAFD340019}" type="datetimeFigureOut">
              <a:rPr lang="en-US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45AE6-D68F-44DA-859B-78A0FC798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39808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75C91-0AD5-4C8F-A5B6-D2BEB05522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A42-FA68-480D-8A55-E77B169EAA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67029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75C91-0AD5-4C8F-A5B6-D2BEB05522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A42-FA68-480D-8A55-E77B169EAA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15215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75C91-0AD5-4C8F-A5B6-D2BEB05522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AA42-FA68-480D-8A55-E77B169EAA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5049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6CA79-B87B-441E-AE25-3F77F791826D}" type="datetimeFigureOut">
              <a:rPr lang="en-US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66F0C-44AA-4FC7-B43B-A68BC5804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93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8B811-BDA1-457C-AE0F-44C169732E29}" type="datetimeFigureOut">
              <a:rPr lang="en-US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5DFD2-F22D-490B-956A-AAEE749E0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4442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0899-3EA0-421B-9609-7D8F79164123}" type="datetimeFigureOut">
              <a:rPr lang="en-US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07CDE-3CF4-47D4-89F8-3E1B62F0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3199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DC7E6-A21F-484E-BFD8-97D5DBC9959B}" type="datetimeFigureOut">
              <a:rPr lang="en-US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0E18B-F231-476D-9A44-48AB36C0C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1528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53DACC-19B3-4CA8-8064-AA93674B1974}" type="datetimeFigureOut">
              <a:rPr lang="en-US" smtClean="0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2FBF37-AD34-46F1-A1D7-839A58F4A5C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A4FB6-83D1-4082-BF7D-FF2BF72665BC}" type="datetimeFigureOut">
              <a:rPr lang="en-US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D4117-161B-491D-B73C-112E45BDBA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1545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E5CEC-8C5D-4DB7-AB36-18A16B38E355}" type="datetimeFigureOut">
              <a:rPr lang="en-US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DF663-2248-45AF-895C-1B0E177436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8128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53DACC-19B3-4CA8-8064-AA93674B1974}" type="datetimeFigureOut">
              <a:rPr lang="en-US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02FBF37-AD34-46F1-A1D7-839A58F4A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7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FB975C91-0AD5-4C8F-A5B6-D2BEB05522ED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10/3/2017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7D26AA42-FA68-480D-8A55-E77B169EAA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1077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NULL"/><Relationship Id="rId4" Type="http://schemas.openxmlformats.org/officeDocument/2006/relationships/image" Target="../media/image11.png"/><Relationship Id="rId9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NUL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0.png"/><Relationship Id="rId4" Type="http://schemas.openxmlformats.org/officeDocument/2006/relationships/image" Target="NUL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4" Type="http://schemas.openxmlformats.org/officeDocument/2006/relationships/image" Target="NUL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2.png"/><Relationship Id="rId10" Type="http://schemas.openxmlformats.org/officeDocument/2006/relationships/image" Target="../media/image13.png"/><Relationship Id="rId4" Type="http://schemas.openxmlformats.org/officeDocument/2006/relationships/image" Target="NULL"/><Relationship Id="rId9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../media/image14.png"/><Relationship Id="rId7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6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../media/image10.png"/><Relationship Id="rId7" Type="http://schemas.openxmlformats.org/officeDocument/2006/relationships/image" Target="NUL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11" Type="http://schemas.openxmlformats.org/officeDocument/2006/relationships/image" Target="NULL"/><Relationship Id="rId5" Type="http://schemas.openxmlformats.org/officeDocument/2006/relationships/image" Target="../media/image12.png"/><Relationship Id="rId10" Type="http://schemas.openxmlformats.org/officeDocument/2006/relationships/image" Target="NULL"/><Relationship Id="rId4" Type="http://schemas.openxmlformats.org/officeDocument/2006/relationships/image" Target="../media/image11.png"/><Relationship Id="rId9" Type="http://schemas.openxmlformats.org/officeDocument/2006/relationships/image" Target="NUL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../media/image11.png"/><Relationship Id="rId7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NULL"/><Relationship Id="rId5" Type="http://schemas.openxmlformats.org/officeDocument/2006/relationships/image" Target="../media/image10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2.png"/><Relationship Id="rId7" Type="http://schemas.openxmlformats.org/officeDocument/2006/relationships/image" Target="NUL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NULL"/><Relationship Id="rId5" Type="http://schemas.openxmlformats.org/officeDocument/2006/relationships/image" Target="../media/image13.png"/><Relationship Id="rId10" Type="http://schemas.openxmlformats.org/officeDocument/2006/relationships/image" Target="NULL"/><Relationship Id="rId4" Type="http://schemas.openxmlformats.org/officeDocument/2006/relationships/image" Target="../media/image11.png"/><Relationship Id="rId9" Type="http://schemas.openxmlformats.org/officeDocument/2006/relationships/image" Target="NUL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2.png"/><Relationship Id="rId7" Type="http://schemas.openxmlformats.org/officeDocument/2006/relationships/image" Target="NUL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13.png"/><Relationship Id="rId10" Type="http://schemas.openxmlformats.org/officeDocument/2006/relationships/image" Target="NULL"/><Relationship Id="rId4" Type="http://schemas.openxmlformats.org/officeDocument/2006/relationships/image" Target="../media/image11.png"/><Relationship Id="rId9" Type="http://schemas.openxmlformats.org/officeDocument/2006/relationships/image" Target="NUL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62535" y="361950"/>
            <a:ext cx="7414665" cy="3249386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DownPour">
              <a:avLst>
                <a:gd name="adj1" fmla="val 20931713"/>
                <a:gd name="adj2" fmla="val 27242"/>
              </a:avLst>
            </a:prstTxWarp>
            <a:spAutoFit/>
            <a:scene3d>
              <a:camera prst="obliqueTopRight"/>
              <a:lightRig rig="threePt" dir="t"/>
            </a:scene3d>
          </a:bodyPr>
          <a:lstStyle/>
          <a:p>
            <a:pPr algn="ctr"/>
            <a:r>
              <a:rPr lang="bn-BD" sz="13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innerShdw blurRad="63500" dist="50800" dir="27000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</a:rPr>
              <a:t>স্বাগতম</a:t>
            </a:r>
            <a:endParaRPr lang="en-US" sz="13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innerShdw blurRad="63500" dist="50800" dir="2700000">
                  <a:prstClr val="black">
                    <a:alpha val="50000"/>
                  </a:prstClr>
                </a:innerShdw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2" descr="G:\Animation\blomst09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8056" y="4188026"/>
            <a:ext cx="2590800" cy="543024"/>
          </a:xfrm>
          <a:prstGeom prst="rect">
            <a:avLst/>
          </a:prstGeom>
          <a:noFill/>
        </p:spPr>
      </p:pic>
      <p:pic>
        <p:nvPicPr>
          <p:cNvPr id="7" name="Picture 2" descr="G:\Animation\blomst09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4199164"/>
            <a:ext cx="2819400" cy="543024"/>
          </a:xfrm>
          <a:prstGeom prst="rect">
            <a:avLst/>
          </a:prstGeom>
          <a:noFill/>
        </p:spPr>
      </p:pic>
      <p:pic>
        <p:nvPicPr>
          <p:cNvPr id="8" name="Picture 2" descr="G:\Animation\blomst09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4199164"/>
            <a:ext cx="2819400" cy="543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1854200"/>
            <a:ext cx="7277100" cy="285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19100" y="173038"/>
            <a:ext cx="1485900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সেট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905000" y="173038"/>
            <a:ext cx="1752600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অঞ্চল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657600" y="173038"/>
            <a:ext cx="5029200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উপাদান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19100" y="979488"/>
            <a:ext cx="1485900" cy="7694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400" dirty="0">
                <a:latin typeface="Siyam Rupali" panose="02000500000000020004" pitchFamily="2" charset="0"/>
                <a:cs typeface="Siyam Rupali" panose="02000500000000020004" pitchFamily="2" charset="0"/>
              </a:rPr>
              <a:t>A</a:t>
            </a:r>
            <a:r>
              <a:rPr lang="en-US" sz="4400" dirty="0">
                <a:latin typeface="Siyam Rupali" panose="02000500000000020004" pitchFamily="2" charset="0"/>
                <a:cs typeface="Siyam Rupali" panose="02000500000000020004" pitchFamily="2" charset="0"/>
                <a:sym typeface="Symbol" panose="05050102010706020507" pitchFamily="18" charset="2"/>
              </a:rPr>
              <a:t></a:t>
            </a:r>
            <a:r>
              <a:rPr lang="en-US" sz="4400" dirty="0">
                <a:solidFill>
                  <a:srgbClr val="FF0000"/>
                </a:solidFill>
                <a:latin typeface="Siyam Rupali" panose="02000500000000020004" pitchFamily="2" charset="0"/>
                <a:cs typeface="Siyam Rupali" panose="02000500000000020004" pitchFamily="2" charset="0"/>
              </a:rPr>
              <a:t>B</a:t>
            </a:r>
            <a:r>
              <a:rPr lang="bn-BD" sz="4400" dirty="0"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endParaRPr lang="en-US" sz="4400" dirty="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905000" y="979488"/>
            <a:ext cx="1752600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r>
              <a:rPr lang="en-US" sz="4800">
                <a:solidFill>
                  <a:srgbClr val="FF0000"/>
                </a:solidFill>
                <a:latin typeface="Siyam Rupali" panose="02000500000000020004" pitchFamily="2" charset="0"/>
                <a:cs typeface="Siyam Rupali" panose="02000500000000020004" pitchFamily="2" charset="0"/>
              </a:rPr>
              <a:t>2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979488"/>
            <a:ext cx="5029200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pic>
        <p:nvPicPr>
          <p:cNvPr id="10" name="Picture 11" descr="H:\image\Clip Art\Animal\johnny_automatic_oyster_catch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047750"/>
            <a:ext cx="9794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6738" y="1854200"/>
            <a:ext cx="7239000" cy="285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005013"/>
            <a:ext cx="6203950" cy="262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5188" y="1798638"/>
            <a:ext cx="6553200" cy="289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1000" y="173038"/>
            <a:ext cx="1524000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সেট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905000" y="173038"/>
            <a:ext cx="1749425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অঞ্চল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654425" y="173038"/>
            <a:ext cx="5032375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উপাদান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81000" y="979488"/>
            <a:ext cx="1524000" cy="7694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400" dirty="0">
                <a:latin typeface="Siyam Rupali" panose="02000500000000020004" pitchFamily="2" charset="0"/>
                <a:cs typeface="Siyam Rupali" panose="02000500000000020004" pitchFamily="2" charset="0"/>
              </a:rPr>
              <a:t>A</a:t>
            </a:r>
            <a:r>
              <a:rPr lang="en-US" sz="4400" dirty="0">
                <a:latin typeface="Siyam Rupali" panose="02000500000000020004" pitchFamily="2" charset="0"/>
                <a:cs typeface="Siyam Rupali" panose="02000500000000020004" pitchFamily="2" charset="0"/>
                <a:sym typeface="Symbol" panose="05050102010706020507" pitchFamily="18" charset="2"/>
              </a:rPr>
              <a:t></a:t>
            </a:r>
            <a:r>
              <a:rPr lang="en-US" sz="4400" dirty="0">
                <a:solidFill>
                  <a:srgbClr val="FF0000"/>
                </a:solidFill>
                <a:latin typeface="Siyam Rupali" panose="02000500000000020004" pitchFamily="2" charset="0"/>
                <a:cs typeface="Siyam Rupali" panose="02000500000000020004" pitchFamily="2" charset="0"/>
              </a:rPr>
              <a:t>B</a:t>
            </a:r>
            <a:r>
              <a:rPr lang="bn-BD" sz="4400" dirty="0"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endParaRPr lang="en-US" sz="4400" dirty="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905000" y="971550"/>
            <a:ext cx="1749425" cy="7694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400" dirty="0">
                <a:solidFill>
                  <a:srgbClr val="FF0000"/>
                </a:solidFill>
                <a:latin typeface="Siyam Rupali" panose="02000500000000020004" pitchFamily="2" charset="0"/>
                <a:cs typeface="Siyam Rupali" panose="02000500000000020004" pitchFamily="2" charset="0"/>
              </a:rPr>
              <a:t>1</a:t>
            </a:r>
            <a:r>
              <a:rPr lang="en-US" sz="4400" dirty="0">
                <a:latin typeface="Siyam Rupali" panose="02000500000000020004" pitchFamily="2" charset="0"/>
                <a:cs typeface="Siyam Rupali" panose="02000500000000020004" pitchFamily="2" charset="0"/>
              </a:rPr>
              <a:t>,</a:t>
            </a:r>
            <a:r>
              <a:rPr lang="en-US" sz="4400" dirty="0">
                <a:solidFill>
                  <a:srgbClr val="FF0000"/>
                </a:solidFill>
                <a:latin typeface="Siyam Rupali" panose="02000500000000020004" pitchFamily="2" charset="0"/>
                <a:cs typeface="Siyam Rupali" panose="02000500000000020004" pitchFamily="2" charset="0"/>
              </a:rPr>
              <a:t>2,3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654425" y="979488"/>
            <a:ext cx="5032375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pic>
        <p:nvPicPr>
          <p:cNvPr id="11" name="Picture 5" descr="H:\image\Clip Art\Animal\johnny_automatic_stork_1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FF0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7906870" y="532448"/>
            <a:ext cx="779930" cy="1325880"/>
          </a:xfrm>
          <a:prstGeom prst="rect">
            <a:avLst/>
          </a:prstGeom>
          <a:noFill/>
        </p:spPr>
      </p:pic>
      <p:pic>
        <p:nvPicPr>
          <p:cNvPr id="12" name="Picture 11" descr="H:\image\Clip Art\Animal\johnny_automatic_oyster_catch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1238" y="1123950"/>
            <a:ext cx="838200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 descr="H:\image\Clip Art\Animal\johnny_automatic_tropical_fish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94525" y="1052513"/>
            <a:ext cx="8572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 descr="H:\image\Clip Art\Animal\johnny_automatic_duck_decoy_-side_view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57600" y="971550"/>
            <a:ext cx="987425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" descr="H:\image\Clip Art\Animal\Machovka_butterfly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046163"/>
            <a:ext cx="714375" cy="73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8" descr="H:\image\Clip Art\Animal\danko_Friendly_rabbit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047750"/>
            <a:ext cx="8382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9350" y="1833563"/>
            <a:ext cx="6203950" cy="262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" y="173038"/>
            <a:ext cx="1447800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সেট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905000" y="173038"/>
            <a:ext cx="1828800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অঞ্চল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733800" y="173038"/>
            <a:ext cx="4953000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উপাদান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57200" y="979488"/>
            <a:ext cx="1447800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800">
                <a:latin typeface="Siyam Rupali" panose="02000500000000020004" pitchFamily="2" charset="0"/>
                <a:cs typeface="Siyam Rupali" panose="02000500000000020004" pitchFamily="2" charset="0"/>
              </a:rPr>
              <a:t>A</a:t>
            </a:r>
            <a:r>
              <a:rPr lang="en-US" sz="4800">
                <a:latin typeface="Siyam Rupali" panose="02000500000000020004" pitchFamily="2" charset="0"/>
                <a:cs typeface="Siyam Rupali" panose="02000500000000020004" pitchFamily="2" charset="0"/>
                <a:sym typeface="Symbol" panose="05050102010706020507" pitchFamily="18" charset="2"/>
              </a:rPr>
              <a:t></a:t>
            </a: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927225" y="971550"/>
            <a:ext cx="1806575" cy="830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800">
                <a:solidFill>
                  <a:srgbClr val="FF0000"/>
                </a:solidFill>
                <a:latin typeface="Siyam Rupali" panose="02000500000000020004" pitchFamily="2" charset="0"/>
                <a:cs typeface="Siyam Rupali" panose="02000500000000020004" pitchFamily="2" charset="0"/>
              </a:rPr>
              <a:t>3,4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733800" y="979488"/>
            <a:ext cx="4953000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pic>
        <p:nvPicPr>
          <p:cNvPr id="10" name="Picture 5" descr="H:\image\Clip Art\Animal\johnny_automatic_stork_1.png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rgbClr val="FF0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7353300" y="428466"/>
            <a:ext cx="779930" cy="1325880"/>
          </a:xfrm>
          <a:prstGeom prst="rect">
            <a:avLst/>
          </a:prstGeom>
          <a:noFill/>
        </p:spPr>
      </p:pic>
      <p:pic>
        <p:nvPicPr>
          <p:cNvPr id="12" name="Picture 2" descr="H:\image\Clip Art\Animal\johnny_automatic_tropical_fish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047750"/>
            <a:ext cx="1143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08075" y="1854200"/>
            <a:ext cx="6286500" cy="268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6" descr="H:\image\Clip Art\Animal\zeimusu_Lion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81463" y="979488"/>
            <a:ext cx="1066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71588" y="1962150"/>
            <a:ext cx="6203950" cy="262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" y="173038"/>
            <a:ext cx="1447800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সেট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905000" y="173038"/>
            <a:ext cx="1828800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অঞ্চল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733800" y="173038"/>
            <a:ext cx="4981575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উপাদান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57200" y="979488"/>
            <a:ext cx="1447800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800">
                <a:solidFill>
                  <a:srgbClr val="FF0000"/>
                </a:solidFill>
                <a:latin typeface="Siyam Rupali" panose="02000500000000020004" pitchFamily="2" charset="0"/>
                <a:cs typeface="Siyam Rupali" panose="02000500000000020004" pitchFamily="2" charset="0"/>
                <a:sym typeface="Symbol" panose="05050102010706020507" pitchFamily="18" charset="2"/>
              </a:rPr>
              <a:t>B</a:t>
            </a: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905000" y="971550"/>
            <a:ext cx="1828800" cy="830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800">
                <a:solidFill>
                  <a:srgbClr val="FF0000"/>
                </a:solidFill>
                <a:latin typeface="Siyam Rupali" panose="02000500000000020004" pitchFamily="2" charset="0"/>
                <a:cs typeface="Siyam Rupali" panose="02000500000000020004" pitchFamily="2" charset="0"/>
              </a:rPr>
              <a:t>1,4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733800" y="979488"/>
            <a:ext cx="4981575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pic>
        <p:nvPicPr>
          <p:cNvPr id="13" name="Picture 6" descr="H:\image\Clip Art\Animal\zeimusu_Li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06838" y="971550"/>
            <a:ext cx="1066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04925" y="1912938"/>
            <a:ext cx="6170613" cy="263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" descr="H:\image\Clip Art\Animal\Machovka_butterfly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9513" y="611188"/>
            <a:ext cx="942975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8" descr="H:\image\Clip Art\Animal\danko_Friendly_rabbit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24600" y="971550"/>
            <a:ext cx="1233488" cy="88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0" descr="H:\image\Clip Art\Animal\johnny_automatic_duck_decoy_-side_view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57800" y="971550"/>
            <a:ext cx="987425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71575" y="1981200"/>
            <a:ext cx="6203950" cy="262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81000" y="201613"/>
            <a:ext cx="1963738" cy="7699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000">
                <a:latin typeface="Siyam Rupali" panose="02000500000000020004" pitchFamily="2" charset="0"/>
                <a:cs typeface="Siyam Rupali" panose="02000500000000020004" pitchFamily="2" charset="0"/>
              </a:rPr>
              <a:t>সেট</a:t>
            </a:r>
            <a:r>
              <a:rPr lang="en-US" sz="4400">
                <a:latin typeface="Siyam Rupali" panose="02000500000000020004" pitchFamily="2" charset="0"/>
                <a:cs typeface="Siyam Rupali" panose="02000500000000020004" pitchFamily="2" charset="0"/>
              </a:rPr>
              <a:t>   </a:t>
            </a:r>
            <a:r>
              <a:rPr lang="bn-BD" sz="4400"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endParaRPr lang="en-US" sz="44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344738" y="201613"/>
            <a:ext cx="1617662" cy="7699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400">
                <a:latin typeface="Siyam Rupali" panose="02000500000000020004" pitchFamily="2" charset="0"/>
                <a:cs typeface="Siyam Rupali" panose="02000500000000020004" pitchFamily="2" charset="0"/>
              </a:rPr>
              <a:t>অঞ্চল </a:t>
            </a:r>
            <a:endParaRPr lang="en-US" sz="44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962400" y="209550"/>
            <a:ext cx="4648200" cy="769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400">
                <a:latin typeface="Siyam Rupali" panose="02000500000000020004" pitchFamily="2" charset="0"/>
                <a:cs typeface="Siyam Rupali" panose="02000500000000020004" pitchFamily="2" charset="0"/>
              </a:rPr>
              <a:t>উপাদান </a:t>
            </a:r>
            <a:endParaRPr lang="en-US" sz="44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81000" y="971550"/>
            <a:ext cx="1963738" cy="769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400">
                <a:latin typeface="Siyam Rupali" panose="02000500000000020004" pitchFamily="2" charset="0"/>
                <a:cs typeface="Siyam Rupali" panose="02000500000000020004" pitchFamily="2" charset="0"/>
                <a:sym typeface="Symbol" panose="05050102010706020507" pitchFamily="18" charset="2"/>
              </a:rPr>
              <a:t>(</a:t>
            </a:r>
            <a:r>
              <a:rPr lang="en-US" sz="4400">
                <a:latin typeface="Shonar Bangla" panose="020B0502040204020203" pitchFamily="34" charset="0"/>
                <a:cs typeface="Shonar Bangla" panose="020B0502040204020203" pitchFamily="34" charset="0"/>
                <a:sym typeface="Symbol" panose="05050102010706020507" pitchFamily="18" charset="2"/>
              </a:rPr>
              <a:t>A</a:t>
            </a:r>
            <a:r>
              <a:rPr lang="en-US" sz="4400">
                <a:solidFill>
                  <a:srgbClr val="FF0000"/>
                </a:solidFill>
                <a:latin typeface="Siyam Rupali" panose="02000500000000020004" pitchFamily="2" charset="0"/>
                <a:cs typeface="Siyam Rupali" panose="02000500000000020004" pitchFamily="2" charset="0"/>
                <a:sym typeface="Symbol" panose="05050102010706020507" pitchFamily="18" charset="2"/>
              </a:rPr>
              <a:t></a:t>
            </a:r>
            <a:r>
              <a:rPr lang="en-US" sz="4400">
                <a:solidFill>
                  <a:srgbClr val="FF0000"/>
                </a:solidFill>
                <a:latin typeface="Shonar Bangla" panose="020B0502040204020203" pitchFamily="34" charset="0"/>
                <a:cs typeface="Shonar Bangla" panose="020B0502040204020203" pitchFamily="34" charset="0"/>
                <a:sym typeface="Symbol" panose="05050102010706020507" pitchFamily="18" charset="2"/>
              </a:rPr>
              <a:t>B</a:t>
            </a:r>
            <a:r>
              <a:rPr lang="en-US" sz="4400">
                <a:latin typeface="Siyam Rupali" panose="02000500000000020004" pitchFamily="2" charset="0"/>
                <a:cs typeface="Siyam Rupali" panose="02000500000000020004" pitchFamily="2" charset="0"/>
                <a:sym typeface="Symbol" panose="05050102010706020507" pitchFamily="18" charset="2"/>
              </a:rPr>
              <a:t>)</a:t>
            </a:r>
            <a:r>
              <a:rPr lang="en-US" sz="4400">
                <a:solidFill>
                  <a:srgbClr val="FF0000"/>
                </a:solidFill>
                <a:latin typeface="Siyam Rupali" panose="02000500000000020004" pitchFamily="2" charset="0"/>
                <a:cs typeface="Siyam Rupali" panose="02000500000000020004" pitchFamily="2" charset="0"/>
                <a:sym typeface="Symbol" panose="05050102010706020507" pitchFamily="18" charset="2"/>
              </a:rPr>
              <a:t>  </a:t>
            </a:r>
            <a:r>
              <a:rPr lang="bn-BD" sz="4400"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endParaRPr lang="en-US" sz="44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344738" y="979488"/>
            <a:ext cx="1617662" cy="7699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400">
                <a:solidFill>
                  <a:srgbClr val="FF0000"/>
                </a:solidFill>
                <a:latin typeface="Shonar Bangla" panose="020B0502040204020203" pitchFamily="34" charset="0"/>
                <a:cs typeface="Shonar Bangla" panose="020B0502040204020203" pitchFamily="34" charset="0"/>
              </a:rPr>
              <a:t>4</a:t>
            </a:r>
            <a:r>
              <a:rPr lang="en-US" sz="4400">
                <a:solidFill>
                  <a:srgbClr val="FF0000"/>
                </a:solidFill>
                <a:latin typeface="Siyam Rupali" panose="02000500000000020004" pitchFamily="2" charset="0"/>
                <a:cs typeface="Siyam Rupali" panose="02000500000000020004" pitchFamily="2" charset="0"/>
              </a:rPr>
              <a:t>     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962400" y="979488"/>
            <a:ext cx="4648200" cy="7699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bn-BD" sz="4400"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endParaRPr lang="en-US" sz="44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pic>
        <p:nvPicPr>
          <p:cNvPr id="11" name="Picture 6" descr="H:\image\Clip Art\Animal\zeimusu_Li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863600"/>
            <a:ext cx="990600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3800" y="1966913"/>
            <a:ext cx="6200775" cy="263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17625" y="1981200"/>
            <a:ext cx="6203950" cy="262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81000" y="201613"/>
            <a:ext cx="1954213" cy="7699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000">
                <a:latin typeface="Siyam Rupali" panose="02000500000000020004" pitchFamily="2" charset="0"/>
                <a:cs typeface="Siyam Rupali" panose="02000500000000020004" pitchFamily="2" charset="0"/>
              </a:rPr>
              <a:t>সেট</a:t>
            </a:r>
            <a:r>
              <a:rPr lang="en-US" sz="4400">
                <a:latin typeface="Siyam Rupali" panose="02000500000000020004" pitchFamily="2" charset="0"/>
                <a:cs typeface="Siyam Rupali" panose="02000500000000020004" pitchFamily="2" charset="0"/>
              </a:rPr>
              <a:t>   </a:t>
            </a:r>
            <a:r>
              <a:rPr lang="bn-BD" sz="4400"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endParaRPr lang="en-US" sz="44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335213" y="201613"/>
            <a:ext cx="1627187" cy="7699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400">
                <a:latin typeface="Siyam Rupali" panose="02000500000000020004" pitchFamily="2" charset="0"/>
                <a:cs typeface="Siyam Rupali" panose="02000500000000020004" pitchFamily="2" charset="0"/>
              </a:rPr>
              <a:t>অঞ্চল </a:t>
            </a:r>
            <a:endParaRPr lang="en-US" sz="44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962400" y="209550"/>
            <a:ext cx="4724400" cy="769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400">
                <a:latin typeface="Siyam Rupali" panose="02000500000000020004" pitchFamily="2" charset="0"/>
                <a:cs typeface="Siyam Rupali" panose="02000500000000020004" pitchFamily="2" charset="0"/>
              </a:rPr>
              <a:t>উপাদান </a:t>
            </a:r>
            <a:endParaRPr lang="en-US" sz="44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81000" y="971550"/>
            <a:ext cx="1954213" cy="769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400">
                <a:solidFill>
                  <a:srgbClr val="FF0000"/>
                </a:solidFill>
                <a:latin typeface="Siyam Rupali" panose="02000500000000020004" pitchFamily="2" charset="0"/>
                <a:cs typeface="Siyam Rupali" panose="02000500000000020004" pitchFamily="2" charset="0"/>
                <a:sym typeface="Symbol" panose="05050102010706020507" pitchFamily="18" charset="2"/>
              </a:rPr>
              <a:t>(</a:t>
            </a:r>
            <a:r>
              <a:rPr lang="en-US" sz="4400">
                <a:solidFill>
                  <a:srgbClr val="FF0000"/>
                </a:solidFill>
                <a:latin typeface="Shonar Bangla" panose="020B0502040204020203" pitchFamily="34" charset="0"/>
                <a:cs typeface="Shonar Bangla" panose="020B0502040204020203" pitchFamily="34" charset="0"/>
                <a:sym typeface="Symbol" panose="05050102010706020507" pitchFamily="18" charset="2"/>
              </a:rPr>
              <a:t>A</a:t>
            </a:r>
            <a:r>
              <a:rPr lang="en-US" sz="4400">
                <a:solidFill>
                  <a:srgbClr val="FF0000"/>
                </a:solidFill>
                <a:latin typeface="Siyam Rupali" panose="02000500000000020004" pitchFamily="2" charset="0"/>
                <a:cs typeface="Siyam Rupali" panose="02000500000000020004" pitchFamily="2" charset="0"/>
                <a:sym typeface="Symbol" panose="05050102010706020507" pitchFamily="18" charset="2"/>
              </a:rPr>
              <a:t></a:t>
            </a:r>
            <a:r>
              <a:rPr lang="en-US" sz="4400">
                <a:solidFill>
                  <a:srgbClr val="FF0000"/>
                </a:solidFill>
                <a:latin typeface="Shonar Bangla" panose="020B0502040204020203" pitchFamily="34" charset="0"/>
                <a:cs typeface="Shonar Bangla" panose="020B0502040204020203" pitchFamily="34" charset="0"/>
                <a:sym typeface="Symbol" panose="05050102010706020507" pitchFamily="18" charset="2"/>
              </a:rPr>
              <a:t>B</a:t>
            </a:r>
            <a:r>
              <a:rPr lang="en-US" sz="4400">
                <a:solidFill>
                  <a:srgbClr val="FF0000"/>
                </a:solidFill>
                <a:latin typeface="Siyam Rupali" panose="02000500000000020004" pitchFamily="2" charset="0"/>
                <a:cs typeface="Siyam Rupali" panose="02000500000000020004" pitchFamily="2" charset="0"/>
                <a:sym typeface="Symbol" panose="05050102010706020507" pitchFamily="18" charset="2"/>
              </a:rPr>
              <a:t>)  </a:t>
            </a:r>
            <a:r>
              <a:rPr lang="bn-BD" sz="4400"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endParaRPr lang="en-US" sz="44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335213" y="971550"/>
            <a:ext cx="1627187" cy="769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400" dirty="0" smtClean="0">
                <a:solidFill>
                  <a:srgbClr val="FF0000"/>
                </a:solidFill>
                <a:latin typeface="Shonar Bangla" panose="020B0502040204020203" pitchFamily="34" charset="0"/>
                <a:cs typeface="Shonar Bangla" panose="020B0502040204020203" pitchFamily="34" charset="0"/>
              </a:rPr>
              <a:t>1,3,4</a:t>
            </a:r>
            <a:r>
              <a:rPr lang="en-US" sz="4400" dirty="0" smtClean="0">
                <a:solidFill>
                  <a:srgbClr val="FF0000"/>
                </a:solidFill>
                <a:latin typeface="Siyam Rupali" panose="02000500000000020004" pitchFamily="2" charset="0"/>
                <a:cs typeface="Siyam Rupali" panose="02000500000000020004" pitchFamily="2" charset="0"/>
              </a:rPr>
              <a:t>    </a:t>
            </a:r>
            <a:endParaRPr lang="en-US" sz="4400" dirty="0">
              <a:solidFill>
                <a:srgbClr val="FF0000"/>
              </a:solidFill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46200" y="1981200"/>
            <a:ext cx="6175375" cy="258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962400" y="979488"/>
            <a:ext cx="4724400" cy="7699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bn-BD" sz="4400"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endParaRPr lang="en-US" sz="44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pic>
        <p:nvPicPr>
          <p:cNvPr id="11" name="Picture 6" descr="H:\image\Clip Art\Animal\zeimusu_Lio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65588" y="928688"/>
            <a:ext cx="825500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H:\image\Clip Art\Animal\johnny_automatic_stork_1.png"/>
          <p:cNvPicPr>
            <a:picLocks noChangeAspect="1" noChangeArrowheads="1"/>
          </p:cNvPicPr>
          <p:nvPr/>
        </p:nvPicPr>
        <p:blipFill>
          <a:blip r:embed="rId6">
            <a:duotone>
              <a:prstClr val="black"/>
              <a:srgbClr val="FF0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8121508" y="552589"/>
            <a:ext cx="555768" cy="1196340"/>
          </a:xfrm>
          <a:prstGeom prst="rect">
            <a:avLst/>
          </a:prstGeom>
          <a:noFill/>
        </p:spPr>
      </p:pic>
      <p:pic>
        <p:nvPicPr>
          <p:cNvPr id="13" name="Picture 2" descr="H:\image\Clip Art\Animal\johnny_automatic_tropical_fish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9150" y="1058863"/>
            <a:ext cx="8572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 descr="H:\image\Clip Art\Animal\johnny_automatic_duck_decoy_-side_view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8713" y="992188"/>
            <a:ext cx="869950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" descr="H:\image\Clip Art\Animal\Machovka_butterfly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8275" y="863600"/>
            <a:ext cx="71437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8" descr="H:\image\Clip Art\Animal\danko_Friendly_rabbit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035050"/>
            <a:ext cx="8382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361950"/>
            <a:ext cx="990600" cy="990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96200" y="170843"/>
            <a:ext cx="1066800" cy="11817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28800" y="419100"/>
            <a:ext cx="5181600" cy="11079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6600" dirty="0" err="1" smtClean="0">
                <a:ln w="0"/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Siyam Rupali" panose="02000500000000020004" pitchFamily="2" charset="0"/>
                <a:cs typeface="Siyam Rupali" panose="02000500000000020004" pitchFamily="2" charset="0"/>
              </a:rPr>
              <a:t>একক</a:t>
            </a:r>
            <a:r>
              <a:rPr lang="en-US" sz="6600" dirty="0" smtClean="0">
                <a:ln w="0"/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r>
              <a:rPr lang="en-US" sz="6600" dirty="0" err="1" smtClean="0">
                <a:ln w="0"/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Siyam Rupali" panose="02000500000000020004" pitchFamily="2" charset="0"/>
                <a:cs typeface="Siyam Rupali" panose="02000500000000020004" pitchFamily="2" charset="0"/>
              </a:rPr>
              <a:t>কাজ</a:t>
            </a:r>
            <a:endParaRPr lang="en-US" sz="6600" dirty="0">
              <a:ln w="0"/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2114550"/>
            <a:ext cx="7924800" cy="1754326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/>
              <a:t>U =  { </a:t>
            </a:r>
            <a:r>
              <a:rPr lang="en-US" sz="3600" dirty="0" err="1" smtClean="0"/>
              <a:t>a,b,c,d,e,f</a:t>
            </a:r>
            <a:r>
              <a:rPr lang="bn-BD" sz="3600" dirty="0" smtClean="0"/>
              <a:t> </a:t>
            </a:r>
            <a:r>
              <a:rPr lang="en-US" sz="3600" dirty="0" smtClean="0"/>
              <a:t>} , A = { </a:t>
            </a:r>
            <a:r>
              <a:rPr lang="en-US" sz="3600" dirty="0" err="1" smtClean="0"/>
              <a:t>a,b</a:t>
            </a:r>
            <a:r>
              <a:rPr lang="en-US" sz="3600" dirty="0" smtClean="0"/>
              <a:t> ,c}</a:t>
            </a:r>
            <a:r>
              <a:rPr lang="bn-BD" sz="3600" dirty="0" smtClean="0"/>
              <a:t> </a:t>
            </a:r>
            <a:r>
              <a:rPr lang="bn-BD" sz="3600" dirty="0" smtClean="0">
                <a:latin typeface="Siyam Rupali" panose="02000500000000020004" pitchFamily="2" charset="0"/>
                <a:cs typeface="Siyam Rupali" panose="02000500000000020004" pitchFamily="2" charset="0"/>
              </a:rPr>
              <a:t>এবং</a:t>
            </a:r>
            <a:r>
              <a:rPr lang="bn-BD" sz="3600" dirty="0" smtClean="0"/>
              <a:t>  </a:t>
            </a:r>
            <a:r>
              <a:rPr lang="en-US" sz="3600" dirty="0" smtClean="0"/>
              <a:t> B = { b , </a:t>
            </a:r>
            <a:r>
              <a:rPr lang="en-US" sz="3600" dirty="0" err="1" smtClean="0"/>
              <a:t>d,e</a:t>
            </a:r>
            <a:r>
              <a:rPr lang="en-US" sz="3600" dirty="0" smtClean="0"/>
              <a:t> }</a:t>
            </a:r>
            <a:r>
              <a:rPr lang="bn-BD" sz="3600" dirty="0" smtClean="0"/>
              <a:t> </a:t>
            </a:r>
            <a:r>
              <a:rPr lang="bn-BD" sz="3600" dirty="0" smtClean="0">
                <a:latin typeface="Siyam Rupali" panose="02000500000000020004" pitchFamily="2" charset="0"/>
                <a:cs typeface="Siyam Rupali" panose="02000500000000020004" pitchFamily="2" charset="0"/>
              </a:rPr>
              <a:t>হলে সেট গুলো ভ্যান চিত্রের সাহায্যে প্রকাশ কর ।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57200" y="361950"/>
            <a:ext cx="8201025" cy="1533435"/>
            <a:chOff x="457200" y="361950"/>
            <a:chExt cx="8201025" cy="1533435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57200" y="371385"/>
              <a:ext cx="1371600" cy="1524000"/>
            </a:xfrm>
            <a:prstGeom prst="snip2DiagRect">
              <a:avLst>
                <a:gd name="adj1" fmla="val 19100"/>
                <a:gd name="adj2" fmla="val 749"/>
              </a:avLst>
            </a:prstGeom>
            <a:solidFill>
              <a:srgbClr val="FFFFFF">
                <a:shade val="85000"/>
              </a:srgbClr>
            </a:solidFill>
            <a:ln w="88900" cap="sq">
              <a:noFill/>
              <a:miter lim="800000"/>
            </a:ln>
            <a:effectLst>
              <a:outerShdw blurRad="88900" algn="tl" rotWithShape="0">
                <a:srgbClr val="000000">
                  <a:alpha val="45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315200" y="361950"/>
              <a:ext cx="1343025" cy="1498850"/>
            </a:xfrm>
            <a:prstGeom prst="snip2DiagRect">
              <a:avLst/>
            </a:prstGeom>
            <a:solidFill>
              <a:srgbClr val="FFFFFF">
                <a:shade val="85000"/>
              </a:srgbClr>
            </a:solidFill>
            <a:ln w="88900" cap="sq">
              <a:noFill/>
              <a:miter lim="800000"/>
            </a:ln>
            <a:effectLst>
              <a:outerShdw blurRad="88900" algn="tl" rotWithShape="0">
                <a:srgbClr val="000000">
                  <a:alpha val="45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sp>
          <p:nvSpPr>
            <p:cNvPr id="5" name="TextBox 4"/>
            <p:cNvSpPr txBox="1"/>
            <p:nvPr/>
          </p:nvSpPr>
          <p:spPr>
            <a:xfrm>
              <a:off x="1828800" y="471665"/>
              <a:ext cx="5486400" cy="132343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bn-BD" sz="8000" b="1" dirty="0" smtClean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FFFF00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  <a:latin typeface="Siyam Rupali" panose="02000500000000020004" pitchFamily="2" charset="0"/>
                  <a:cs typeface="Siyam Rupali" panose="02000500000000020004" pitchFamily="2" charset="0"/>
                </a:rPr>
                <a:t>দলীয় কাজ</a:t>
              </a:r>
              <a:endParaRPr lang="en-US" sz="8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Siyam Rupali" panose="02000500000000020004" pitchFamily="2" charset="0"/>
                <a:cs typeface="Siyam Rupali" panose="02000500000000020004" pitchFamily="2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457200" y="2419350"/>
            <a:ext cx="38862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yam Rupali" pitchFamily="2" charset="0"/>
                <a:cs typeface="Siyam Rupali" pitchFamily="2" charset="0"/>
              </a:rPr>
              <a:t>১.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B</a:t>
            </a:r>
            <a:r>
              <a:rPr lang="bn-B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bn-B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yam Rupali" pitchFamily="2" charset="0"/>
                <a:cs typeface="Siyam Rupali" pitchFamily="2" charset="0"/>
                <a:sym typeface="Symbol"/>
              </a:rPr>
              <a:t>নির্ণয় কর ।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3028950"/>
            <a:ext cx="40386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yam Rupali" pitchFamily="2" charset="0"/>
                <a:cs typeface="Siyam Rupali" pitchFamily="2" charset="0"/>
              </a:rPr>
              <a:t>২.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B</a:t>
            </a:r>
            <a:r>
              <a:rPr lang="bn-B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bn-B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yam Rupali" pitchFamily="2" charset="0"/>
                <a:cs typeface="Siyam Rupali" pitchFamily="2" charset="0"/>
                <a:sym typeface="Symbol"/>
              </a:rPr>
              <a:t>নির্ণয় কর ।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7200" y="3619440"/>
            <a:ext cx="42672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yam Rupali" pitchFamily="2" charset="0"/>
                <a:cs typeface="Siyam Rupali" pitchFamily="2" charset="0"/>
              </a:rPr>
              <a:t>৩. (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B</a:t>
            </a:r>
            <a:r>
              <a:rPr lang="bn-B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bn-B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yam Rupali" pitchFamily="2" charset="0"/>
                <a:cs typeface="Siyam Rupali" pitchFamily="2" charset="0"/>
                <a:sym typeface="Symbol"/>
              </a:rPr>
              <a:t>)  নির্ণয় কর ।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4648200" y="1352550"/>
            <a:ext cx="3962400" cy="2971800"/>
            <a:chOff x="4800600" y="1352550"/>
            <a:chExt cx="3810000" cy="2667000"/>
          </a:xfrm>
        </p:grpSpPr>
        <p:grpSp>
          <p:nvGrpSpPr>
            <p:cNvPr id="22" name="Group 21"/>
            <p:cNvGrpSpPr/>
            <p:nvPr/>
          </p:nvGrpSpPr>
          <p:grpSpPr>
            <a:xfrm>
              <a:off x="4800600" y="1352550"/>
              <a:ext cx="3810000" cy="2667000"/>
              <a:chOff x="4648200" y="1249132"/>
              <a:chExt cx="3962400" cy="2846618"/>
            </a:xfrm>
          </p:grpSpPr>
          <p:grpSp>
            <p:nvGrpSpPr>
              <p:cNvPr id="18" name="Group 17"/>
              <p:cNvGrpSpPr/>
              <p:nvPr/>
            </p:nvGrpSpPr>
            <p:grpSpPr>
              <a:xfrm>
                <a:off x="5029200" y="1885950"/>
                <a:ext cx="3581400" cy="2209800"/>
                <a:chOff x="2362200" y="1733550"/>
                <a:chExt cx="4419600" cy="2209800"/>
              </a:xfrm>
            </p:grpSpPr>
            <p:sp>
              <p:nvSpPr>
                <p:cNvPr id="9" name="Oval 8"/>
                <p:cNvSpPr/>
                <p:nvPr/>
              </p:nvSpPr>
              <p:spPr>
                <a:xfrm>
                  <a:off x="2667000" y="1895385"/>
                  <a:ext cx="2438400" cy="1885504"/>
                </a:xfrm>
                <a:prstGeom prst="ellipse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" name="Oval 9"/>
                <p:cNvSpPr/>
                <p:nvPr/>
              </p:nvSpPr>
              <p:spPr>
                <a:xfrm>
                  <a:off x="4191000" y="1895385"/>
                  <a:ext cx="2438400" cy="1885504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11" name="Picture 10"/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202468" y="3253712"/>
                  <a:ext cx="857250" cy="361950"/>
                </a:xfrm>
                <a:prstGeom prst="rect">
                  <a:avLst/>
                </a:prstGeom>
              </p:spPr>
            </p:pic>
            <p:pic>
              <p:nvPicPr>
                <p:cNvPr id="12" name="Picture 11"/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568159" y="1979951"/>
                  <a:ext cx="635149" cy="723587"/>
                </a:xfrm>
                <a:prstGeom prst="rect">
                  <a:avLst/>
                </a:prstGeom>
              </p:spPr>
            </p:pic>
            <p:pic>
              <p:nvPicPr>
                <p:cNvPr id="13" name="Picture 12"/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452885" y="2391678"/>
                  <a:ext cx="409575" cy="704850"/>
                </a:xfrm>
                <a:prstGeom prst="rect">
                  <a:avLst/>
                </a:prstGeom>
              </p:spPr>
            </p:pic>
            <p:pic>
              <p:nvPicPr>
                <p:cNvPr id="14" name="Picture 13"/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575541" y="3056676"/>
                  <a:ext cx="789823" cy="649410"/>
                </a:xfrm>
                <a:prstGeom prst="rect">
                  <a:avLst/>
                </a:prstGeom>
              </p:spPr>
            </p:pic>
            <p:pic>
              <p:nvPicPr>
                <p:cNvPr id="15" name="Picture 14"/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298337" y="2008507"/>
                  <a:ext cx="588525" cy="766341"/>
                </a:xfrm>
                <a:prstGeom prst="rect">
                  <a:avLst/>
                </a:prstGeom>
              </p:spPr>
            </p:pic>
            <p:pic>
              <p:nvPicPr>
                <p:cNvPr id="16" name="Picture 15"/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47911" y="2253718"/>
                  <a:ext cx="955889" cy="977614"/>
                </a:xfrm>
                <a:prstGeom prst="rect">
                  <a:avLst/>
                </a:prstGeom>
              </p:spPr>
            </p:pic>
            <p:sp>
              <p:nvSpPr>
                <p:cNvPr id="17" name="Rectangle 16"/>
                <p:cNvSpPr/>
                <p:nvPr/>
              </p:nvSpPr>
              <p:spPr>
                <a:xfrm>
                  <a:off x="2362200" y="1733550"/>
                  <a:ext cx="4419600" cy="22098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9" name="TextBox 18"/>
              <p:cNvSpPr txBox="1"/>
              <p:nvPr/>
            </p:nvSpPr>
            <p:spPr>
              <a:xfrm>
                <a:off x="5029200" y="1809750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solidFill>
                      <a:srgbClr val="FF0000"/>
                    </a:solidFill>
                  </a:rPr>
                  <a:t>A</a:t>
                </a:r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8153400" y="1809750"/>
                <a:ext cx="381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solidFill>
                      <a:srgbClr val="002060"/>
                    </a:solidFill>
                  </a:rPr>
                  <a:t>B</a:t>
                </a:r>
                <a:endParaRPr lang="en-US" sz="40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648200" y="1249132"/>
                <a:ext cx="475488" cy="7555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U</a:t>
                </a:r>
                <a:endParaRPr lang="en-US" sz="40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pic>
          <p:nvPicPr>
            <p:cNvPr id="2050" name="Picture 2" descr="H:\image\Clip Art\mango_fruit.png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5029200" y="3409950"/>
              <a:ext cx="685800" cy="591922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xmlns="" val="281166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57201" y="333374"/>
            <a:ext cx="1544932" cy="1171576"/>
            <a:chOff x="457201" y="333374"/>
            <a:chExt cx="1544932" cy="1171576"/>
          </a:xfrm>
        </p:grpSpPr>
        <p:pic>
          <p:nvPicPr>
            <p:cNvPr id="3074" name="Picture 2" descr="H:\image\Clip Art\People\People_16_Teacher_Blackboard.png"/>
            <p:cNvPicPr>
              <a:picLocks noChangeAspect="1" noChangeArrowheads="1"/>
            </p:cNvPicPr>
            <p:nvPr/>
          </p:nvPicPr>
          <p:blipFill>
            <a:blip r:embed="rId2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57201" y="333374"/>
              <a:ext cx="1544932" cy="1171576"/>
            </a:xfrm>
            <a:prstGeom prst="rect">
              <a:avLst/>
            </a:prstGeom>
            <a:noFill/>
          </p:spPr>
        </p:pic>
        <p:sp>
          <p:nvSpPr>
            <p:cNvPr id="4" name="TextBox 3"/>
            <p:cNvSpPr txBox="1"/>
            <p:nvPr/>
          </p:nvSpPr>
          <p:spPr>
            <a:xfrm>
              <a:off x="1447800" y="361950"/>
              <a:ext cx="533400" cy="27699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bn-BD" sz="1200" dirty="0" smtClean="0">
                  <a:solidFill>
                    <a:schemeClr val="bg1"/>
                  </a:solidFill>
                </a:rPr>
                <a:t>সেট 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7391400" y="333374"/>
            <a:ext cx="1295400" cy="1095376"/>
            <a:chOff x="7391400" y="333374"/>
            <a:chExt cx="1295400" cy="1095376"/>
          </a:xfrm>
        </p:grpSpPr>
        <p:pic>
          <p:nvPicPr>
            <p:cNvPr id="3" name="Picture 2" descr="H:\image\Clip Art\People\People_16_Teacher_Blackboard.png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flipH="1">
              <a:off x="7391400" y="333374"/>
              <a:ext cx="1295400" cy="1095376"/>
            </a:xfrm>
            <a:prstGeom prst="rect">
              <a:avLst/>
            </a:prstGeom>
            <a:noFill/>
          </p:spPr>
        </p:pic>
        <p:sp>
          <p:nvSpPr>
            <p:cNvPr id="5" name="TextBox 4"/>
            <p:cNvSpPr txBox="1"/>
            <p:nvPr/>
          </p:nvSpPr>
          <p:spPr>
            <a:xfrm>
              <a:off x="7391400" y="361950"/>
              <a:ext cx="533400" cy="27699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bn-BD" sz="1200" dirty="0" smtClean="0">
                  <a:solidFill>
                    <a:schemeClr val="bg1"/>
                  </a:solidFill>
                </a:rPr>
                <a:t>সেট 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895600" y="380821"/>
            <a:ext cx="3657600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yam Rupali" pitchFamily="2" charset="0"/>
                <a:cs typeface="Siyam Rupali" pitchFamily="2" charset="0"/>
              </a:rPr>
              <a:t>মূল্যায়ন </a:t>
            </a:r>
            <a:endParaRPr 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yam Rupali" pitchFamily="2" charset="0"/>
              <a:cs typeface="Siyam Rupali" pitchFamily="2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5105400" y="1733550"/>
            <a:ext cx="3429000" cy="2209800"/>
            <a:chOff x="5105400" y="1733550"/>
            <a:chExt cx="3429000" cy="2209800"/>
          </a:xfrm>
        </p:grpSpPr>
        <p:sp>
          <p:nvSpPr>
            <p:cNvPr id="10" name="Rectangle 9"/>
            <p:cNvSpPr/>
            <p:nvPr/>
          </p:nvSpPr>
          <p:spPr>
            <a:xfrm>
              <a:off x="5562600" y="1809750"/>
              <a:ext cx="2971800" cy="2133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5943600" y="2038350"/>
              <a:ext cx="1524000" cy="1524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6934200" y="2038350"/>
              <a:ext cx="1524000" cy="1524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248400" y="2331482"/>
              <a:ext cx="22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400800" y="2952750"/>
              <a:ext cx="22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086600" y="2495550"/>
              <a:ext cx="22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010400" y="2800350"/>
              <a:ext cx="22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620000" y="2266950"/>
              <a:ext cx="235822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620000" y="3028950"/>
              <a:ext cx="235822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077200" y="2571750"/>
              <a:ext cx="235822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g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613400" y="1885950"/>
              <a:ext cx="406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</a:t>
              </a:r>
              <a:endPara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077200" y="180975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791200" y="3333750"/>
              <a:ext cx="22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h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105400" y="1733550"/>
              <a:ext cx="406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U</a:t>
              </a:r>
              <a:endPara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09600" y="1885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>
                <a:latin typeface="Siyam Rupali" pitchFamily="2" charset="0"/>
                <a:cs typeface="Siyam Rupali" pitchFamily="2" charset="0"/>
              </a:rPr>
              <a:t>১ . </a:t>
            </a:r>
            <a:r>
              <a:rPr lang="en-US" b="1" dirty="0" smtClean="0">
                <a:latin typeface="Siyam Rupali" pitchFamily="2" charset="0"/>
                <a:cs typeface="Siyam Rupali" pitchFamily="2" charset="0"/>
              </a:rPr>
              <a:t>M</a:t>
            </a:r>
            <a:r>
              <a:rPr lang="en-US" b="1" dirty="0" smtClean="0">
                <a:sym typeface="Symbol"/>
              </a:rPr>
              <a:t> </a:t>
            </a:r>
            <a:r>
              <a:rPr lang="bn-BD" b="1" dirty="0" smtClean="0">
                <a:latin typeface="Siyam Rupali" pitchFamily="2" charset="0"/>
                <a:cs typeface="Siyam Rupali" pitchFamily="2" charset="0"/>
                <a:sym typeface="Symbol"/>
              </a:rPr>
              <a:t>এর উপাদানগুলো কী কী ?                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85800" y="28003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>
                <a:latin typeface="Siyam Rupali" pitchFamily="2" charset="0"/>
                <a:cs typeface="Siyam Rupali" pitchFamily="2" charset="0"/>
              </a:rPr>
              <a:t>২ . </a:t>
            </a:r>
            <a:r>
              <a:rPr lang="en-US" b="1" dirty="0" smtClean="0">
                <a:latin typeface="Siyam Rupali" pitchFamily="2" charset="0"/>
                <a:cs typeface="Siyam Rupali" pitchFamily="2" charset="0"/>
              </a:rPr>
              <a:t>M</a:t>
            </a:r>
            <a:r>
              <a:rPr lang="bn-BD" b="1" dirty="0" smtClean="0">
                <a:sym typeface="Symbol"/>
              </a:rPr>
              <a:t>-</a:t>
            </a:r>
            <a:r>
              <a:rPr lang="en-US" b="1" dirty="0" smtClean="0">
                <a:sym typeface="Symbol"/>
              </a:rPr>
              <a:t>N  </a:t>
            </a:r>
            <a:r>
              <a:rPr lang="bn-BD" b="1" dirty="0" smtClean="0">
                <a:latin typeface="Siyam Rupali" pitchFamily="2" charset="0"/>
                <a:cs typeface="Siyam Rupali" pitchFamily="2" charset="0"/>
                <a:sym typeface="Symbol"/>
              </a:rPr>
              <a:t>এর উপাদানগুলো কী কী ?                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09600" y="371475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>
                <a:latin typeface="Siyam Rupali" pitchFamily="2" charset="0"/>
                <a:cs typeface="Siyam Rupali" pitchFamily="2" charset="0"/>
              </a:rPr>
              <a:t>৩ . </a:t>
            </a:r>
            <a:r>
              <a:rPr lang="en-US" b="1" dirty="0" smtClean="0">
                <a:latin typeface="Siyam Rupali" pitchFamily="2" charset="0"/>
                <a:cs typeface="Siyam Rupali" pitchFamily="2" charset="0"/>
              </a:rPr>
              <a:t>(M</a:t>
            </a:r>
            <a:r>
              <a:rPr lang="bn-BD" b="1" dirty="0" smtClean="0">
                <a:latin typeface="Siyam Rupali" pitchFamily="2" charset="0"/>
                <a:cs typeface="Siyam Rupali" pitchFamily="2" charset="0"/>
                <a:sym typeface="Symbol"/>
              </a:rPr>
              <a:t></a:t>
            </a:r>
            <a:r>
              <a:rPr lang="en-US" b="1" dirty="0" smtClean="0">
                <a:sym typeface="Symbol"/>
              </a:rPr>
              <a:t>N)  </a:t>
            </a:r>
            <a:r>
              <a:rPr lang="bn-BD" b="1" dirty="0" smtClean="0">
                <a:latin typeface="Siyam Rupali" pitchFamily="2" charset="0"/>
                <a:cs typeface="Siyam Rupali" pitchFamily="2" charset="0"/>
                <a:sym typeface="Symbol"/>
              </a:rPr>
              <a:t>এর উপাদানগুলো কী কী ?                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990600" y="2266950"/>
            <a:ext cx="25146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উত্তর </a:t>
            </a:r>
            <a:r>
              <a:rPr lang="bn-BD" sz="2400" b="1" dirty="0" smtClean="0">
                <a:latin typeface="Times New Roman" pitchFamily="18" charset="0"/>
                <a:cs typeface="Siyam Rupali" pitchFamily="2" charset="0"/>
              </a:rPr>
              <a:t> </a:t>
            </a:r>
            <a:r>
              <a:rPr lang="bn-BD" b="1" dirty="0" smtClean="0">
                <a:latin typeface="Siyam Rupali" pitchFamily="2" charset="0"/>
                <a:cs typeface="Siyam Rupali" pitchFamily="2" charset="0"/>
              </a:rPr>
              <a:t> : </a:t>
            </a:r>
            <a:r>
              <a:rPr lang="en-US" b="1" dirty="0" smtClean="0">
                <a:latin typeface="Siyam Rupali" pitchFamily="2" charset="0"/>
                <a:cs typeface="Siyam Rupali" pitchFamily="2" charset="0"/>
              </a:rPr>
              <a:t>{ </a:t>
            </a:r>
            <a:r>
              <a:rPr lang="en-US" b="1" dirty="0" err="1" smtClean="0">
                <a:latin typeface="Siyam Rupali" pitchFamily="2" charset="0"/>
                <a:cs typeface="Siyam Rupali" pitchFamily="2" charset="0"/>
              </a:rPr>
              <a:t>e,f,g,h</a:t>
            </a:r>
            <a:r>
              <a:rPr lang="en-US" b="1" dirty="0" smtClean="0">
                <a:latin typeface="Siyam Rupali" pitchFamily="2" charset="0"/>
                <a:cs typeface="Siyam Rupali" pitchFamily="2" charset="0"/>
              </a:rPr>
              <a:t> }</a:t>
            </a:r>
            <a:r>
              <a:rPr lang="bn-BD" b="1" dirty="0" smtClean="0">
                <a:latin typeface="Siyam Rupali" pitchFamily="2" charset="0"/>
                <a:cs typeface="Siyam Rupali" pitchFamily="2" charset="0"/>
              </a:rPr>
              <a:t> </a:t>
            </a:r>
            <a:endParaRPr lang="en-US" b="1" dirty="0">
              <a:latin typeface="Siyam Rupali" pitchFamily="2" charset="0"/>
              <a:cs typeface="Siyam Rupali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90600" y="3257550"/>
            <a:ext cx="25146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উত্তর</a:t>
            </a:r>
            <a:r>
              <a:rPr lang="bn-BD" b="1" dirty="0" smtClean="0">
                <a:latin typeface="Siyam Rupali" pitchFamily="2" charset="0"/>
                <a:cs typeface="Siyam Rupali" pitchFamily="2" charset="0"/>
              </a:rPr>
              <a:t> : </a:t>
            </a:r>
            <a:r>
              <a:rPr lang="en-US" b="1" dirty="0" smtClean="0">
                <a:latin typeface="Siyam Rupali" pitchFamily="2" charset="0"/>
                <a:cs typeface="Siyam Rupali" pitchFamily="2" charset="0"/>
              </a:rPr>
              <a:t>{ </a:t>
            </a:r>
            <a:r>
              <a:rPr lang="en-US" b="1" dirty="0" err="1" smtClean="0">
                <a:latin typeface="Siyam Rupali" pitchFamily="2" charset="0"/>
                <a:cs typeface="Siyam Rupali" pitchFamily="2" charset="0"/>
              </a:rPr>
              <a:t>a,b</a:t>
            </a:r>
            <a:r>
              <a:rPr lang="en-US" b="1" dirty="0" smtClean="0">
                <a:latin typeface="Siyam Rupali" pitchFamily="2" charset="0"/>
                <a:cs typeface="Siyam Rupali" pitchFamily="2" charset="0"/>
              </a:rPr>
              <a:t> }</a:t>
            </a:r>
            <a:r>
              <a:rPr lang="bn-BD" b="1" dirty="0" smtClean="0">
                <a:latin typeface="Siyam Rupali" pitchFamily="2" charset="0"/>
                <a:cs typeface="Siyam Rupali" pitchFamily="2" charset="0"/>
              </a:rPr>
              <a:t> </a:t>
            </a:r>
            <a:endParaRPr lang="en-US" b="1" dirty="0">
              <a:latin typeface="Siyam Rupali" pitchFamily="2" charset="0"/>
              <a:cs typeface="Siyam Rupali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90600" y="4095750"/>
            <a:ext cx="25146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উত্তর</a:t>
            </a:r>
            <a:r>
              <a:rPr lang="bn-BD" b="1" dirty="0" smtClean="0">
                <a:latin typeface="Times New Roman" pitchFamily="18" charset="0"/>
                <a:cs typeface="Siyam Rupali" pitchFamily="2" charset="0"/>
              </a:rPr>
              <a:t> </a:t>
            </a:r>
            <a:r>
              <a:rPr lang="bn-BD" b="1" dirty="0" smtClean="0">
                <a:latin typeface="Siyam Rupali" pitchFamily="2" charset="0"/>
                <a:cs typeface="Siyam Rupali" pitchFamily="2" charset="0"/>
              </a:rPr>
              <a:t> : </a:t>
            </a:r>
            <a:r>
              <a:rPr lang="en-US" b="1" dirty="0" smtClean="0">
                <a:latin typeface="Siyam Rupali" pitchFamily="2" charset="0"/>
                <a:cs typeface="Siyam Rupali" pitchFamily="2" charset="0"/>
              </a:rPr>
              <a:t>{ h }</a:t>
            </a:r>
            <a:r>
              <a:rPr lang="bn-BD" b="1" dirty="0" smtClean="0">
                <a:latin typeface="Siyam Rupali" pitchFamily="2" charset="0"/>
                <a:cs typeface="Siyam Rupali" pitchFamily="2" charset="0"/>
              </a:rPr>
              <a:t> </a:t>
            </a:r>
            <a:endParaRPr lang="en-US" b="1" dirty="0">
              <a:latin typeface="Siyam Rupali" pitchFamily="2" charset="0"/>
              <a:cs typeface="Siyam Rupali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 animBg="1"/>
      <p:bldP spid="29" grpId="0" animBg="1"/>
      <p:bldP spid="3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2576" y="361950"/>
            <a:ext cx="5130247" cy="1685077"/>
          </a:xfrm>
          <a:prstGeom prst="rect">
            <a:avLst/>
          </a:prstGeom>
          <a:noFill/>
        </p:spPr>
        <p:txBody>
          <a:bodyPr wrap="square" rtlCol="0">
            <a:prstTxWarp prst="textDoubleWave1">
              <a:avLst/>
            </a:prstTxWarp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bn-BD" sz="1035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Calibri"/>
                <a:cs typeface="Vrinda" panose="02000500000000020004" pitchFamily="2" charset="0"/>
              </a:rPr>
              <a:t>ধন্যবাদ </a:t>
            </a:r>
            <a:endParaRPr lang="en-US" sz="1035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Calibri"/>
            </a:endParaRPr>
          </a:p>
        </p:txBody>
      </p:sp>
      <p:pic>
        <p:nvPicPr>
          <p:cNvPr id="2054" name="Picture 6" descr="G:\Animation\115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7481" y="1182647"/>
            <a:ext cx="1364738" cy="1216103"/>
          </a:xfrm>
          <a:prstGeom prst="rect">
            <a:avLst/>
          </a:prstGeom>
          <a:noFill/>
        </p:spPr>
      </p:pic>
      <p:pic>
        <p:nvPicPr>
          <p:cNvPr id="11" name="Picture 6" descr="G:\Animation\115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6935480" y="1051970"/>
            <a:ext cx="1443467" cy="12141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490870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Animation\nl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61951"/>
            <a:ext cx="8229600" cy="4343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088329" y="590550"/>
            <a:ext cx="5217471" cy="760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Chevron">
              <a:avLst/>
            </a:prstTxWarp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0" cap="none" spc="0" normalizeH="0" baseline="0" noProof="0" dirty="0" err="1" smtClean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NikoshBAN" pitchFamily="2" charset="0"/>
                <a:ea typeface="Calibri" pitchFamily="34" charset="0"/>
                <a:cs typeface="NikoshBAN" pitchFamily="2" charset="0"/>
              </a:rPr>
              <a:t>শিক্ষক</a:t>
            </a:r>
            <a:r>
              <a:rPr kumimoji="0" lang="en-US" sz="6600" b="1" i="0" u="none" strike="noStrike" kern="0" cap="none" spc="0" normalizeH="0" baseline="0" noProof="0" dirty="0" smtClean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6600" b="1" i="0" u="none" strike="noStrike" kern="0" cap="none" spc="0" normalizeH="0" baseline="0" noProof="0" dirty="0" err="1" smtClean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NikoshBAN" pitchFamily="2" charset="0"/>
                <a:ea typeface="Calibri" pitchFamily="34" charset="0"/>
                <a:cs typeface="NikoshBAN" pitchFamily="2" charset="0"/>
              </a:rPr>
              <a:t>পরিচিতি</a:t>
            </a:r>
            <a:r>
              <a:rPr kumimoji="0" lang="en-US" sz="6600" b="1" i="0" u="none" strike="noStrike" kern="0" cap="none" spc="0" normalizeH="0" baseline="0" noProof="0" dirty="0" smtClean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endParaRPr kumimoji="0" lang="en-US" sz="6000" b="1" i="0" u="none" strike="noStrike" kern="0" cap="none" spc="0" normalizeH="0" baseline="0" noProof="0" dirty="0" smtClean="0">
              <a:ln w="6600">
                <a:solidFill>
                  <a:srgbClr val="ED7D31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rgbClr val="ED7D31"/>
                </a:outerShdw>
              </a:effectLst>
              <a:uLnTx/>
              <a:uFillTx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0" y="211008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মোঃ ম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জিবুর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রহমান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সহকারী শিক্ষক (গণিত)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বড়শালঘর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ইউ,এম,এ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উচ্চ বিদ্যালয়,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দেবিদ্বার,কুমিল্লা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095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1200150"/>
            <a:ext cx="2667000" cy="1828800"/>
          </a:xfrm>
          <a:prstGeom prst="roundRect">
            <a:avLst>
              <a:gd name="adj" fmla="val 11111"/>
            </a:avLst>
          </a:prstGeom>
          <a:ln w="190500" cap="rnd">
            <a:solidFill>
              <a:srgbClr val="FF7C80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3" name="Content Placeholder 4" descr="banne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0" y="1200149"/>
            <a:ext cx="2590800" cy="1828800"/>
          </a:xfrm>
          <a:prstGeom prst="roundRect">
            <a:avLst>
              <a:gd name="adj" fmla="val 11111"/>
            </a:avLst>
          </a:prstGeom>
          <a:ln w="190500" cap="rnd">
            <a:solidFill>
              <a:schemeClr val="accent6">
                <a:lumMod val="75000"/>
              </a:schemeClr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19800" y="1200149"/>
            <a:ext cx="2590800" cy="1828800"/>
          </a:xfrm>
          <a:prstGeom prst="roundRect">
            <a:avLst>
              <a:gd name="adj" fmla="val 11111"/>
            </a:avLst>
          </a:prstGeom>
          <a:ln w="190500" cap="rnd">
            <a:solidFill>
              <a:srgbClr val="00B050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1026" name="Picture 2" descr="D:\Animation\augen71d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971800" y="361950"/>
            <a:ext cx="3276600" cy="6858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371600" y="3790950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yam Rupali" pitchFamily="2" charset="0"/>
                <a:cs typeface="Siyam Rupali" pitchFamily="2" charset="0"/>
              </a:rPr>
              <a:t>ছবিগুলোতে  কী  দেখতে পাচ্ছি ?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yam Rupali" pitchFamily="2" charset="0"/>
              <a:cs typeface="Siyam Rupali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3181350"/>
            <a:ext cx="175260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yam Rupali" pitchFamily="2" charset="0"/>
                <a:cs typeface="Siyam Rupali" pitchFamily="2" charset="0"/>
              </a:rPr>
              <a:t>মেলামাইন সেট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yam Rupali" pitchFamily="2" charset="0"/>
              <a:cs typeface="Siyam Rupali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33800" y="3181350"/>
            <a:ext cx="137160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yam Rupali" pitchFamily="2" charset="0"/>
                <a:cs typeface="Siyam Rupali" pitchFamily="2" charset="0"/>
              </a:rPr>
              <a:t>সোফা সেট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yam Rupali" pitchFamily="2" charset="0"/>
              <a:cs typeface="Siyam Rupali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81800" y="3181350"/>
            <a:ext cx="137160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yam Rupali" pitchFamily="2" charset="0"/>
                <a:cs typeface="Siyam Rupali" pitchFamily="2" charset="0"/>
              </a:rPr>
              <a:t>গ্লাস সেট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yam Rupali" pitchFamily="2" charset="0"/>
              <a:cs typeface="Siyam Rupali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14350"/>
            <a:ext cx="8229600" cy="4038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905000" y="2190750"/>
            <a:ext cx="48768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latin typeface="Siyam Rupali" panose="02000500000000020004" pitchFamily="2" charset="0"/>
                <a:cs typeface="Siyam Rupali" panose="02000500000000020004" pitchFamily="2" charset="0"/>
              </a:rPr>
              <a:t>সেট</a:t>
            </a:r>
            <a:r>
              <a:rPr lang="en-US" sz="8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</a:p>
          <a:p>
            <a:pPr algn="ctr"/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Siyam Rupali" panose="02000500000000020004" pitchFamily="2" charset="0"/>
                <a:cs typeface="Siyam Rupali" panose="02000500000000020004" pitchFamily="2" charset="0"/>
              </a:rPr>
              <a:t>(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Siyam Rupali" panose="02000500000000020004" pitchFamily="2" charset="0"/>
                <a:cs typeface="Siyam Rupali" panose="02000500000000020004" pitchFamily="2" charset="0"/>
              </a:rPr>
              <a:t>ভ্যান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Siyam Rupali" panose="02000500000000020004" pitchFamily="2" charset="0"/>
                <a:cs typeface="Siyam Rupali" panose="02000500000000020004" pitchFamily="2" charset="0"/>
              </a:rPr>
              <a:t>চিত্রের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Siyam Rupali" panose="02000500000000020004" pitchFamily="2" charset="0"/>
                <a:cs typeface="Siyam Rupali" panose="02000500000000020004" pitchFamily="2" charset="0"/>
              </a:rPr>
              <a:t>সাহায্যে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Siyam Rupali" panose="02000500000000020004" pitchFamily="2" charset="0"/>
                <a:cs typeface="Siyam Rupali" panose="02000500000000020004" pitchFamily="2" charset="0"/>
              </a:rPr>
              <a:t>)</a:t>
            </a:r>
            <a:endParaRPr lang="en-US" sz="32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913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38150"/>
            <a:ext cx="8153400" cy="4191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66799" y="2106452"/>
            <a:ext cx="5656083" cy="469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chemeClr val="bg1"/>
                </a:solidFill>
                <a:latin typeface="Siyam Rupali" pitchFamily="2" charset="0"/>
                <a:cs typeface="Siyam Rupali" pitchFamily="2" charset="0"/>
              </a:rPr>
              <a:t>১. ভ্যান চিত্র কী বলতে পারবে । </a:t>
            </a:r>
            <a:endParaRPr lang="en-US" sz="2400" dirty="0">
              <a:solidFill>
                <a:schemeClr val="bg1"/>
              </a:solidFill>
              <a:latin typeface="Siyam Rupali" pitchFamily="2" charset="0"/>
              <a:cs typeface="Siyam Rupali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599" y="2563652"/>
            <a:ext cx="7467601" cy="469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chemeClr val="bg1"/>
                </a:solidFill>
                <a:latin typeface="Siyam Rupali" pitchFamily="2" charset="0"/>
                <a:cs typeface="Siyam Rupali" pitchFamily="2" charset="0"/>
              </a:rPr>
              <a:t>২. ভ্যান চিত্রের সাহায্যে সেটকে প্রকাশ  করতে  পারবে । </a:t>
            </a:r>
            <a:endParaRPr lang="en-US" sz="2400" dirty="0">
              <a:solidFill>
                <a:schemeClr val="bg1"/>
              </a:solidFill>
              <a:latin typeface="Siyam Rupali" pitchFamily="2" charset="0"/>
              <a:cs typeface="Siyam Rupali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3166772"/>
            <a:ext cx="7010400" cy="845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00050" algn="l"/>
              </a:tabLst>
            </a:pPr>
            <a:r>
              <a:rPr lang="bn-BD" sz="2400" dirty="0" smtClean="0">
                <a:solidFill>
                  <a:schemeClr val="bg1"/>
                </a:solidFill>
                <a:latin typeface="Siyam Rupali" pitchFamily="2" charset="0"/>
                <a:cs typeface="Siyam Rupali" pitchFamily="2" charset="0"/>
              </a:rPr>
              <a:t>৩. ভ্যান চিত্রের সাহায্যে সেটর সমস্যার সমাধান   	করতে  পারবে । </a:t>
            </a:r>
            <a:endParaRPr lang="en-US" sz="2400" dirty="0">
              <a:solidFill>
                <a:schemeClr val="bg1"/>
              </a:solidFill>
              <a:latin typeface="Siyam Rupali" pitchFamily="2" charset="0"/>
              <a:cs typeface="Siyam Rupal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2423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533400" y="209550"/>
            <a:ext cx="4648200" cy="4343400"/>
            <a:chOff x="838200" y="57150"/>
            <a:chExt cx="4648200" cy="4343400"/>
          </a:xfrm>
        </p:grpSpPr>
        <p:grpSp>
          <p:nvGrpSpPr>
            <p:cNvPr id="4118" name="Group 24"/>
            <p:cNvGrpSpPr>
              <a:grpSpLocks/>
            </p:cNvGrpSpPr>
            <p:nvPr/>
          </p:nvGrpSpPr>
          <p:grpSpPr bwMode="auto">
            <a:xfrm>
              <a:off x="838200" y="971550"/>
              <a:ext cx="4648200" cy="3429000"/>
              <a:chOff x="228600" y="971550"/>
              <a:chExt cx="4038600" cy="2514600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228600" y="971550"/>
                <a:ext cx="4038600" cy="2514600"/>
              </a:xfrm>
              <a:prstGeom prst="rect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4121" name="Picture 2" descr="H:\image\Clip Art\Animal\johnny_automatic_tropical_fish.png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7200" y="1047750"/>
                <a:ext cx="857250" cy="819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2" name="Picture 4" descr="H:\image\Clip Art\Animal\Machovka_butterfly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00200" y="1047750"/>
                <a:ext cx="819150" cy="857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9" name="Picture 5" descr="H:\image\Clip Art\Animal\johnny_automatic_stork_1.png"/>
              <p:cNvPicPr>
                <a:picLocks noChangeAspect="1" noChangeArrowheads="1"/>
              </p:cNvPicPr>
              <p:nvPr/>
            </p:nvPicPr>
            <p:blipFill>
              <a:blip r:embed="rId4">
                <a:duotone>
                  <a:prstClr val="black"/>
                  <a:srgbClr val="FF0000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2514600" y="1047750"/>
                <a:ext cx="762000" cy="1428750"/>
              </a:xfrm>
              <a:prstGeom prst="rect">
                <a:avLst/>
              </a:prstGeom>
              <a:noFill/>
            </p:spPr>
          </p:pic>
          <p:pic>
            <p:nvPicPr>
              <p:cNvPr id="4124" name="Picture 6" descr="H:\image\Clip Art\Animal\zeimusu_Lion.pn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4800" y="2114550"/>
                <a:ext cx="1239398" cy="1143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5" name="Picture 8" descr="H:\image\Clip Art\Animal\danko_Friendly_rabbit.png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52600" y="2495550"/>
                <a:ext cx="1071563" cy="762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6" name="Picture 10" descr="H:\image\Clip Art\Animal\johnny_automatic_duck_decoy_-side_view.png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33750" y="1276350"/>
                <a:ext cx="857250" cy="6000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7" name="Picture 11" descr="H:\image\Clip Art\Animal\johnny_automatic_oyster_catcher.png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00400" y="2419350"/>
                <a:ext cx="979714" cy="762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4119" name="TextBox 25"/>
            <p:cNvSpPr txBox="1">
              <a:spLocks noChangeArrowheads="1"/>
            </p:cNvSpPr>
            <p:nvPr/>
          </p:nvSpPr>
          <p:spPr bwMode="auto">
            <a:xfrm flipH="1">
              <a:off x="883918" y="57150"/>
              <a:ext cx="868682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6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</a:p>
          </p:txBody>
        </p: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5867400" y="438150"/>
            <a:ext cx="2590804" cy="4191000"/>
            <a:chOff x="5859557" y="0"/>
            <a:chExt cx="2857408" cy="4933950"/>
          </a:xfrm>
        </p:grpSpPr>
        <p:grpSp>
          <p:nvGrpSpPr>
            <p:cNvPr id="4101" name="Group 31"/>
            <p:cNvGrpSpPr>
              <a:grpSpLocks/>
            </p:cNvGrpSpPr>
            <p:nvPr/>
          </p:nvGrpSpPr>
          <p:grpSpPr bwMode="auto">
            <a:xfrm>
              <a:off x="5943599" y="2343150"/>
              <a:ext cx="2773366" cy="2590800"/>
              <a:chOff x="6217897" y="2419350"/>
              <a:chExt cx="2773703" cy="2590800"/>
            </a:xfrm>
          </p:grpSpPr>
          <p:grpSp>
            <p:nvGrpSpPr>
              <p:cNvPr id="4114" name="Group 22"/>
              <p:cNvGrpSpPr>
                <a:grpSpLocks/>
              </p:cNvGrpSpPr>
              <p:nvPr/>
            </p:nvGrpSpPr>
            <p:grpSpPr bwMode="auto">
              <a:xfrm>
                <a:off x="6705600" y="2724150"/>
                <a:ext cx="2286000" cy="2286000"/>
                <a:chOff x="6705600" y="2724150"/>
                <a:chExt cx="2286000" cy="2286000"/>
              </a:xfrm>
            </p:grpSpPr>
            <p:sp>
              <p:nvSpPr>
                <p:cNvPr id="13" name="Oval 12"/>
                <p:cNvSpPr/>
                <p:nvPr/>
              </p:nvSpPr>
              <p:spPr>
                <a:xfrm>
                  <a:off x="6705322" y="2724150"/>
                  <a:ext cx="2286278" cy="2286000"/>
                </a:xfrm>
                <a:prstGeom prst="ellipse">
                  <a:avLst/>
                </a:prstGeom>
                <a:solidFill>
                  <a:srgbClr val="92D050"/>
                </a:solidFill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pic>
              <p:nvPicPr>
                <p:cNvPr id="4117" name="Picture 11" descr="H:\image\Clip Art\Animal\johnny_automatic_oyster_catcher.png"/>
                <p:cNvPicPr>
                  <a:picLocks noChangeAspect="1" noChangeArrowheads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600404" y="2952750"/>
                  <a:ext cx="979714" cy="7620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4115" name="TextBox 29"/>
              <p:cNvSpPr txBox="1">
                <a:spLocks noChangeArrowheads="1"/>
              </p:cNvSpPr>
              <p:nvPr/>
            </p:nvSpPr>
            <p:spPr bwMode="auto">
              <a:xfrm flipH="1">
                <a:off x="6217897" y="2419350"/>
                <a:ext cx="716282" cy="10156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sz="6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</p:grpSp>
        <p:grpSp>
          <p:nvGrpSpPr>
            <p:cNvPr id="4102" name="Group 3"/>
            <p:cNvGrpSpPr>
              <a:grpSpLocks/>
            </p:cNvGrpSpPr>
            <p:nvPr/>
          </p:nvGrpSpPr>
          <p:grpSpPr bwMode="auto">
            <a:xfrm>
              <a:off x="5859557" y="0"/>
              <a:ext cx="2857405" cy="4705350"/>
              <a:chOff x="5859557" y="0"/>
              <a:chExt cx="2857405" cy="4705350"/>
            </a:xfrm>
          </p:grpSpPr>
          <p:grpSp>
            <p:nvGrpSpPr>
              <p:cNvPr id="4103" name="Group 33"/>
              <p:cNvGrpSpPr>
                <a:grpSpLocks/>
              </p:cNvGrpSpPr>
              <p:nvPr/>
            </p:nvGrpSpPr>
            <p:grpSpPr bwMode="auto">
              <a:xfrm>
                <a:off x="5859557" y="0"/>
                <a:ext cx="2857405" cy="4705350"/>
                <a:chOff x="6133866" y="-19050"/>
                <a:chExt cx="2857734" cy="4685328"/>
              </a:xfrm>
            </p:grpSpPr>
            <p:grpSp>
              <p:nvGrpSpPr>
                <p:cNvPr id="4106" name="Group 30"/>
                <p:cNvGrpSpPr>
                  <a:grpSpLocks/>
                </p:cNvGrpSpPr>
                <p:nvPr/>
              </p:nvGrpSpPr>
              <p:grpSpPr bwMode="auto">
                <a:xfrm>
                  <a:off x="6133866" y="-19050"/>
                  <a:ext cx="2857734" cy="4685328"/>
                  <a:chOff x="6133866" y="-19050"/>
                  <a:chExt cx="2857734" cy="4685328"/>
                </a:xfrm>
              </p:grpSpPr>
              <p:grpSp>
                <p:nvGrpSpPr>
                  <p:cNvPr id="4108" name="Group 23"/>
                  <p:cNvGrpSpPr>
                    <a:grpSpLocks/>
                  </p:cNvGrpSpPr>
                  <p:nvPr/>
                </p:nvGrpSpPr>
                <p:grpSpPr bwMode="auto">
                  <a:xfrm>
                    <a:off x="6705600" y="285750"/>
                    <a:ext cx="2286000" cy="4380528"/>
                    <a:chOff x="6781800" y="285750"/>
                    <a:chExt cx="2286000" cy="4380528"/>
                  </a:xfrm>
                </p:grpSpPr>
                <p:sp>
                  <p:nvSpPr>
                    <p:cNvPr id="14" name="Oval 13"/>
                    <p:cNvSpPr/>
                    <p:nvPr/>
                  </p:nvSpPr>
                  <p:spPr>
                    <a:xfrm>
                      <a:off x="6781537" y="286034"/>
                      <a:ext cx="2286263" cy="2285757"/>
                    </a:xfrm>
                    <a:prstGeom prst="ellipse">
                      <a:avLst/>
                    </a:prstGeom>
                    <a:solidFill>
                      <a:schemeClr val="accent3">
                        <a:lumMod val="40000"/>
                        <a:lumOff val="60000"/>
                      </a:schemeClr>
                    </a:solidFill>
                    <a:ln w="38100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anchor="ctr"/>
                    <a:lstStyle/>
                    <a:p>
                      <a:pPr algn="ctr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/>
                    </a:p>
                  </p:txBody>
                </p:sp>
                <p:pic>
                  <p:nvPicPr>
                    <p:cNvPr id="20" name="Picture 5" descr="H:\image\Clip Art\Animal\johnny_automatic_stork_1.png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">
                      <a:duotone>
                        <a:prstClr val="black"/>
                        <a:srgbClr val="FF0000">
                          <a:tint val="45000"/>
                          <a:satMod val="400000"/>
                        </a:srgbClr>
                      </a:duotone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6827518" y="3009900"/>
                      <a:ext cx="806824" cy="1371600"/>
                    </a:xfrm>
                    <a:prstGeom prst="rect">
                      <a:avLst/>
                    </a:prstGeom>
                    <a:noFill/>
                  </p:spPr>
                </p:pic>
                <p:pic>
                  <p:nvPicPr>
                    <p:cNvPr id="4112" name="Picture 11" descr="H:\image\Clip Art\Animal\johnny_automatic_oyster_catcher.png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0">
                      <a:extLst>
                        <a:ext uri="{28A0092B-C50C-407E-A947-70E740481C1C}">
                          <a14:useLocalDpi xmlns:a14="http://schemas.microsoft.com/office/drawing/2010/main" xmlns="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6827518" y="1024241"/>
                      <a:ext cx="979714" cy="7620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pic>
                  <p:nvPicPr>
                    <p:cNvPr id="4113" name="Picture 2" descr="H:\image\Clip Art\Animal\johnny_automatic_tropical_fish.png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">
                      <a:extLst>
                        <a:ext uri="{28A0092B-C50C-407E-A947-70E740481C1C}">
                          <a14:useLocalDpi xmlns:a14="http://schemas.microsoft.com/office/drawing/2010/main" xmlns="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7665718" y="3847127"/>
                      <a:ext cx="857250" cy="81915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</p:grpSp>
              <p:sp>
                <p:nvSpPr>
                  <p:cNvPr id="4109" name="TextBox 28"/>
                  <p:cNvSpPr txBox="1">
                    <a:spLocks noChangeArrowheads="1"/>
                  </p:cNvSpPr>
                  <p:nvPr/>
                </p:nvSpPr>
                <p:spPr bwMode="auto">
                  <a:xfrm flipH="1">
                    <a:off x="6133866" y="-19050"/>
                    <a:ext cx="868682" cy="101566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sz="6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A</a:t>
                    </a:r>
                  </a:p>
                </p:txBody>
              </p:sp>
            </p:grpSp>
            <p:pic>
              <p:nvPicPr>
                <p:cNvPr id="4107" name="Picture 10" descr="H:\image\Clip Art\Animal\johnny_automatic_duck_decoy_-side_view.png"/>
                <p:cNvPicPr>
                  <a:picLocks noChangeAspect="1" noChangeArrowheads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319154" y="381866"/>
                  <a:ext cx="986646" cy="7420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4104" name="Picture 8" descr="H:\image\Clip Art\Animal\danko_Friendly_rabbit.png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539038" y="971550"/>
                <a:ext cx="1085850" cy="914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05" name="Picture 4" descr="H:\image\Clip Art\Animal\Machovka_butterfly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62800" y="1524000"/>
                <a:ext cx="866775" cy="1073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7800" y="685800"/>
            <a:ext cx="6324600" cy="3886200"/>
          </a:xfrm>
          <a:prstGeom prst="rec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3" name="Picture 6" descr="H:\image\Clip Art\Animal\zeimusu_L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76600"/>
            <a:ext cx="1239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 2"/>
          <p:cNvSpPr/>
          <p:nvPr/>
        </p:nvSpPr>
        <p:spPr>
          <a:xfrm>
            <a:off x="2209800" y="838200"/>
            <a:ext cx="3048000" cy="2971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114800" y="838200"/>
            <a:ext cx="3048000" cy="2971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5" descr="H:\image\Clip Art\Animal\johnny_automatic_stork_1.png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rgbClr val="FF0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5791200" y="1295400"/>
            <a:ext cx="762000" cy="1547532"/>
          </a:xfrm>
          <a:prstGeom prst="rect">
            <a:avLst/>
          </a:prstGeom>
          <a:noFill/>
        </p:spPr>
      </p:pic>
      <p:pic>
        <p:nvPicPr>
          <p:cNvPr id="9" name="Picture 8" descr="H:\image\Clip Art\Animal\danko_Friendly_rabbi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38438" y="2743200"/>
            <a:ext cx="10715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 descr="H:\image\Clip Art\Animal\Machovka_butterfly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581150"/>
            <a:ext cx="8191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1" descr="H:\image\Clip Art\Animal\johnny_automatic_oyster_catcher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981200"/>
            <a:ext cx="9794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 descr="H:\image\Clip Art\Animal\johnny_automatic_tropical_fish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838450"/>
            <a:ext cx="8572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 descr="H:\image\Clip Art\Animal\johnny_automatic_duck_decoy_-side_view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076325"/>
            <a:ext cx="8572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00200" y="685800"/>
            <a:ext cx="6858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66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010400" y="762000"/>
            <a:ext cx="6858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6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 flipH="1">
            <a:off x="457200" y="304800"/>
            <a:ext cx="914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800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</a:p>
        </p:txBody>
      </p:sp>
      <p:sp>
        <p:nvSpPr>
          <p:cNvPr id="26" name="TextBox 25"/>
          <p:cNvSpPr txBox="1"/>
          <p:nvPr/>
        </p:nvSpPr>
        <p:spPr>
          <a:xfrm flipH="1">
            <a:off x="3385130" y="1676401"/>
            <a:ext cx="501070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 flipH="1">
            <a:off x="4419600" y="1134070"/>
            <a:ext cx="50107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 flipH="1">
            <a:off x="6400800" y="1905000"/>
            <a:ext cx="501070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3</a:t>
            </a:r>
          </a:p>
        </p:txBody>
      </p:sp>
      <p:sp>
        <p:nvSpPr>
          <p:cNvPr id="31" name="TextBox 30"/>
          <p:cNvSpPr txBox="1"/>
          <p:nvPr/>
        </p:nvSpPr>
        <p:spPr>
          <a:xfrm flipH="1">
            <a:off x="7010400" y="3124200"/>
            <a:ext cx="501070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5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" y="133350"/>
            <a:ext cx="1447800" cy="708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000" dirty="0">
                <a:latin typeface="Siyam Rupali" panose="02000500000000020004" pitchFamily="2" charset="0"/>
                <a:cs typeface="Siyam Rupali" panose="02000500000000020004" pitchFamily="2" charset="0"/>
              </a:rPr>
              <a:t>সেট </a:t>
            </a:r>
            <a:endParaRPr lang="en-US" sz="4000" dirty="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905000" y="133350"/>
            <a:ext cx="1676400" cy="708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000">
                <a:latin typeface="Siyam Rupali" panose="02000500000000020004" pitchFamily="2" charset="0"/>
                <a:cs typeface="Siyam Rupali" panose="02000500000000020004" pitchFamily="2" charset="0"/>
              </a:rPr>
              <a:t>অঞ্চল </a:t>
            </a:r>
            <a:endParaRPr lang="en-US" sz="40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581400" y="133350"/>
            <a:ext cx="5334000" cy="708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000">
                <a:latin typeface="Siyam Rupali" panose="02000500000000020004" pitchFamily="2" charset="0"/>
                <a:cs typeface="Siyam Rupali" panose="02000500000000020004" pitchFamily="2" charset="0"/>
              </a:rPr>
              <a:t>উপাদান </a:t>
            </a:r>
            <a:endParaRPr lang="en-US" sz="40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57200" y="873125"/>
            <a:ext cx="1447800" cy="769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4400">
                <a:latin typeface="Shonar Bangla" panose="020B0502040204020203" pitchFamily="34" charset="0"/>
                <a:cs typeface="Shonar Bangla" panose="020B0502040204020203" pitchFamily="34" charset="0"/>
              </a:rPr>
              <a:t>A</a:t>
            </a:r>
            <a:r>
              <a:rPr lang="en-US" sz="4400">
                <a:latin typeface="Siyam Rupali" panose="02000500000000020004" pitchFamily="2" charset="0"/>
                <a:cs typeface="Siyam Rupali" panose="02000500000000020004" pitchFamily="2" charset="0"/>
              </a:rPr>
              <a:t>-</a:t>
            </a:r>
            <a:r>
              <a:rPr lang="en-US" sz="4400">
                <a:latin typeface="Shonar Bangla" panose="020B0502040204020203" pitchFamily="34" charset="0"/>
                <a:cs typeface="Shonar Bangla" panose="020B0502040204020203" pitchFamily="34" charset="0"/>
              </a:rPr>
              <a:t>B</a:t>
            </a:r>
            <a:r>
              <a:rPr lang="bn-BD" sz="4400"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endParaRPr lang="en-US" sz="44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905000" y="873125"/>
            <a:ext cx="1676400" cy="769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bn-BD" sz="4400"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r>
              <a:rPr lang="en-US" sz="4400">
                <a:latin typeface="Shonar Bangla" panose="020B0502040204020203" pitchFamily="34" charset="0"/>
                <a:cs typeface="Shonar Bangla" panose="020B0502040204020203" pitchFamily="34" charset="0"/>
              </a:rPr>
              <a:t>1</a:t>
            </a:r>
            <a:endParaRPr lang="en-US" sz="44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581400" y="873125"/>
            <a:ext cx="5334000" cy="769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bn-BD" sz="4400"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endParaRPr lang="en-US" sz="44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676400" y="1790700"/>
            <a:ext cx="5943600" cy="2800350"/>
          </a:xfrm>
          <a:prstGeom prst="rec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42" name="Picture 6" descr="H:\image\Clip Art\Animal\zeimusu_Li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836988"/>
            <a:ext cx="762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Oval 42"/>
          <p:cNvSpPr/>
          <p:nvPr/>
        </p:nvSpPr>
        <p:spPr>
          <a:xfrm>
            <a:off x="2362200" y="1866900"/>
            <a:ext cx="2743200" cy="26860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4267200" y="1981200"/>
            <a:ext cx="2667000" cy="25717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5" name="Picture 5" descr="H:\image\Clip Art\Animal\johnny_automatic_stork_1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FF0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5638800" y="2095500"/>
            <a:ext cx="609600" cy="1238026"/>
          </a:xfrm>
          <a:prstGeom prst="rect">
            <a:avLst/>
          </a:prstGeom>
          <a:noFill/>
        </p:spPr>
      </p:pic>
      <p:pic>
        <p:nvPicPr>
          <p:cNvPr id="46" name="Picture 45" descr="H:\image\Clip Art\Animal\danko_Friendly_rabbit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467100"/>
            <a:ext cx="968375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4" descr="H:\image\Clip Art\Animal\Machovka_butterfly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387600"/>
            <a:ext cx="7397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11" descr="H:\image\Clip Art\Animal\johnny_automatic_oyster_catcher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238500"/>
            <a:ext cx="68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2" descr="H:\image\Clip Art\Animal\johnny_automatic_tropical_fish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390900"/>
            <a:ext cx="8572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Picture 10" descr="H:\image\Clip Art\Animal\johnny_automatic_duck_decoy_-side_view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857375"/>
            <a:ext cx="7747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1752600" y="1809750"/>
            <a:ext cx="6858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66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6858000" y="1885950"/>
            <a:ext cx="685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5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 flipH="1">
            <a:off x="609600" y="1428750"/>
            <a:ext cx="914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800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</a:p>
        </p:txBody>
      </p:sp>
      <p:sp>
        <p:nvSpPr>
          <p:cNvPr id="58" name="TextBox 57"/>
          <p:cNvSpPr txBox="1"/>
          <p:nvPr/>
        </p:nvSpPr>
        <p:spPr>
          <a:xfrm flipH="1">
            <a:off x="3537531" y="2497961"/>
            <a:ext cx="450963" cy="76944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1</a:t>
            </a:r>
          </a:p>
        </p:txBody>
      </p:sp>
      <p:sp>
        <p:nvSpPr>
          <p:cNvPr id="59" name="TextBox 58"/>
          <p:cNvSpPr txBox="1"/>
          <p:nvPr/>
        </p:nvSpPr>
        <p:spPr>
          <a:xfrm flipH="1">
            <a:off x="4572000" y="2324100"/>
            <a:ext cx="3810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2</a:t>
            </a:r>
          </a:p>
        </p:txBody>
      </p:sp>
      <p:sp>
        <p:nvSpPr>
          <p:cNvPr id="60" name="TextBox 59"/>
          <p:cNvSpPr txBox="1"/>
          <p:nvPr/>
        </p:nvSpPr>
        <p:spPr>
          <a:xfrm flipH="1">
            <a:off x="6172200" y="2476500"/>
            <a:ext cx="501070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3</a:t>
            </a:r>
          </a:p>
        </p:txBody>
      </p:sp>
      <p:sp>
        <p:nvSpPr>
          <p:cNvPr id="61" name="TextBox 60"/>
          <p:cNvSpPr txBox="1"/>
          <p:nvPr/>
        </p:nvSpPr>
        <p:spPr>
          <a:xfrm flipH="1">
            <a:off x="7010400" y="3467100"/>
            <a:ext cx="501070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4</a:t>
            </a:r>
          </a:p>
        </p:txBody>
      </p:sp>
      <p:pic>
        <p:nvPicPr>
          <p:cNvPr id="63" name="Picture 10" descr="H:\image\Clip Art\Animal\johnny_automatic_duck_decoy_-side_view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035050"/>
            <a:ext cx="7747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" name="Picture 4" descr="H:\image\Clip Art\Animal\Machovka_butterfly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1200" y="882650"/>
            <a:ext cx="7397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" name="Picture 64" descr="H:\image\Clip Art\Animal\danko_Friendly_rabbit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34200" y="958850"/>
            <a:ext cx="968375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700" y="1693863"/>
            <a:ext cx="7048500" cy="293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17" grpId="0" animBg="1"/>
      <p:bldP spid="18" grpId="0" animBg="1"/>
      <p:bldP spid="19" grpId="0" animBg="1"/>
      <p:bldP spid="41" grpId="0" animBg="1"/>
      <p:bldP spid="43" grpId="0" animBg="1"/>
      <p:bldP spid="44" grpId="0" animBg="1"/>
      <p:bldP spid="51" grpId="0"/>
      <p:bldP spid="52" grpId="0"/>
      <p:bldP spid="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81000" y="173038"/>
            <a:ext cx="1524000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সেট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905000" y="173038"/>
            <a:ext cx="1806575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অঞ্চল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711575" y="173038"/>
            <a:ext cx="4975225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উপাদান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1000" y="979488"/>
            <a:ext cx="1524000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800">
                <a:solidFill>
                  <a:srgbClr val="FF0000"/>
                </a:solidFill>
                <a:latin typeface="SolaimanLipi" pitchFamily="65" charset="0"/>
                <a:ea typeface="SolaimanLipi" pitchFamily="65" charset="0"/>
                <a:cs typeface="SolaimanLipi" pitchFamily="65" charset="0"/>
              </a:rPr>
              <a:t>B</a:t>
            </a:r>
            <a:r>
              <a:rPr lang="en-US" sz="4800">
                <a:latin typeface="SolaimanLipi" pitchFamily="65" charset="0"/>
                <a:ea typeface="SolaimanLipi" pitchFamily="65" charset="0"/>
                <a:cs typeface="SolaimanLipi" pitchFamily="65" charset="0"/>
              </a:rPr>
              <a:t>-A</a:t>
            </a: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905000" y="979488"/>
            <a:ext cx="1806575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honar Bangla" panose="020B0502040204020203" pitchFamily="34" charset="0"/>
                <a:cs typeface="Shonar Bangla" panose="020B0502040204020203" pitchFamily="34" charset="0"/>
              </a:rPr>
              <a:t> </a:t>
            </a:r>
            <a:r>
              <a:rPr lang="en-US" sz="4800">
                <a:solidFill>
                  <a:srgbClr val="FF0000"/>
                </a:solidFill>
                <a:latin typeface="Shonar Bangla" panose="020B0502040204020203" pitchFamily="34" charset="0"/>
                <a:cs typeface="Shonar Bangla" panose="020B0502040204020203" pitchFamily="34" charset="0"/>
              </a:rPr>
              <a:t>3</a:t>
            </a:r>
          </a:p>
        </p:txBody>
      </p:sp>
      <p:sp>
        <p:nvSpPr>
          <p:cNvPr id="8199" name="TextBox 6"/>
          <p:cNvSpPr txBox="1">
            <a:spLocks noChangeArrowheads="1"/>
          </p:cNvSpPr>
          <p:nvPr/>
        </p:nvSpPr>
        <p:spPr bwMode="auto">
          <a:xfrm>
            <a:off x="3711575" y="979488"/>
            <a:ext cx="4975225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bn-BD" sz="4800">
                <a:latin typeface="Siyam Rupali" panose="02000500000000020004" pitchFamily="2" charset="0"/>
                <a:cs typeface="Siyam Rupali" panose="02000500000000020004" pitchFamily="2" charset="0"/>
              </a:rPr>
              <a:t> </a:t>
            </a:r>
            <a:endParaRPr lang="en-US" sz="4800">
              <a:latin typeface="Siyam Rupali" panose="02000500000000020004" pitchFamily="2" charset="0"/>
              <a:cs typeface="Siyam Rupali" panose="02000500000000020004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65325" y="1905000"/>
            <a:ext cx="5943600" cy="2800350"/>
          </a:xfrm>
          <a:prstGeom prst="rec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" name="Picture 6" descr="H:\image\Clip Art\Animal\zeimusu_Li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960813"/>
            <a:ext cx="762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9"/>
          <p:cNvSpPr/>
          <p:nvPr/>
        </p:nvSpPr>
        <p:spPr>
          <a:xfrm>
            <a:off x="2667000" y="1971675"/>
            <a:ext cx="2743200" cy="26860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572000" y="2085975"/>
            <a:ext cx="2667000" cy="25717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2" name="Picture 5" descr="H:\image\Clip Art\Animal\johnny_automatic_stork_1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FF0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5867400" y="2219440"/>
            <a:ext cx="609600" cy="1238026"/>
          </a:xfrm>
          <a:prstGeom prst="rect">
            <a:avLst/>
          </a:prstGeom>
          <a:noFill/>
        </p:spPr>
      </p:pic>
      <p:pic>
        <p:nvPicPr>
          <p:cNvPr id="13" name="Picture 12" descr="H:\image\Clip Art\Animal\danko_Friendly_rabbit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95638" y="3663950"/>
            <a:ext cx="968375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4" descr="H:\image\Clip Art\Animal\Machovka_butterfly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511425"/>
            <a:ext cx="7397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1" descr="H:\image\Clip Art\Animal\johnny_automatic_oyster_catcher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362325"/>
            <a:ext cx="68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 descr="H:\image\Clip Art\Animal\johnny_automatic_tropical_fish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514725"/>
            <a:ext cx="8572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0" descr="H:\image\Clip Art\Animal\johnny_automatic_duck_decoy_-side_view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981200"/>
            <a:ext cx="7747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057400" y="1933575"/>
            <a:ext cx="6858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66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162800" y="2009775"/>
            <a:ext cx="685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5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 flipH="1">
            <a:off x="990600" y="1809750"/>
            <a:ext cx="914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800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</a:p>
        </p:txBody>
      </p:sp>
      <p:sp>
        <p:nvSpPr>
          <p:cNvPr id="25" name="TextBox 24"/>
          <p:cNvSpPr txBox="1"/>
          <p:nvPr/>
        </p:nvSpPr>
        <p:spPr>
          <a:xfrm flipH="1">
            <a:off x="3842331" y="2621901"/>
            <a:ext cx="450963" cy="76944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 flipH="1">
            <a:off x="4876800" y="2448040"/>
            <a:ext cx="3810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2</a:t>
            </a:r>
          </a:p>
        </p:txBody>
      </p:sp>
      <p:sp>
        <p:nvSpPr>
          <p:cNvPr id="27" name="TextBox 26"/>
          <p:cNvSpPr txBox="1"/>
          <p:nvPr/>
        </p:nvSpPr>
        <p:spPr>
          <a:xfrm flipH="1">
            <a:off x="6477000" y="2600440"/>
            <a:ext cx="501070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3</a:t>
            </a:r>
          </a:p>
        </p:txBody>
      </p:sp>
      <p:sp>
        <p:nvSpPr>
          <p:cNvPr id="28" name="TextBox 27"/>
          <p:cNvSpPr txBox="1"/>
          <p:nvPr/>
        </p:nvSpPr>
        <p:spPr>
          <a:xfrm flipH="1">
            <a:off x="7315200" y="3591040"/>
            <a:ext cx="501070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4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2825" y="1849438"/>
            <a:ext cx="7026275" cy="287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5" descr="H:\image\Clip Art\Animal\johnny_automatic_stork_1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FF0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7200900" y="742950"/>
            <a:ext cx="609600" cy="1097126"/>
          </a:xfrm>
          <a:prstGeom prst="rect">
            <a:avLst/>
          </a:prstGeom>
          <a:noFill/>
        </p:spPr>
      </p:pic>
      <p:pic>
        <p:nvPicPr>
          <p:cNvPr id="33" name="Picture 2" descr="H:\image\Clip Art\Animal\johnny_automatic_tropical_fish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84800" y="1116013"/>
            <a:ext cx="8572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8199" grpId="0" animBg="1"/>
      <p:bldP spid="8" grpId="0" animBg="1"/>
      <p:bldP spid="10" grpId="0" animBg="1"/>
      <p:bldP spid="11" grpId="0" animBg="1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272</Words>
  <PresentationFormat>On-screen Show (16:9)</PresentationFormat>
  <Paragraphs>119</Paragraphs>
  <Slides>19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1_Office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Majib</dc:creator>
  <cp:lastModifiedBy>Majib</cp:lastModifiedBy>
  <cp:revision>2</cp:revision>
  <dcterms:modified xsi:type="dcterms:W3CDTF">2017-10-04T06:02:19Z</dcterms:modified>
</cp:coreProperties>
</file>